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3" r:id="rId1"/>
  </p:sldMasterIdLst>
  <p:sldIdLst>
    <p:sldId id="259" r:id="rId2"/>
  </p:sldIdLst>
  <p:sldSz cx="7199313" cy="9906000"/>
  <p:notesSz cx="6735763" cy="98663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DBD"/>
    <a:srgbClr val="FFA033"/>
    <a:srgbClr val="FF9BA9"/>
    <a:srgbClr val="FDF305"/>
    <a:srgbClr val="ED7D31"/>
    <a:srgbClr val="172C7E"/>
    <a:srgbClr val="3071ED"/>
    <a:srgbClr val="A5C3EC"/>
    <a:srgbClr val="EC9E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2207E3E-D393-4942-A692-C01EF843BA60}" v="6" dt="2025-07-28T04:36:01.89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927"/>
    <p:restoredTop sz="95154"/>
  </p:normalViewPr>
  <p:slideViewPr>
    <p:cSldViewPr snapToGrid="0" snapToObjects="1">
      <p:cViewPr>
        <p:scale>
          <a:sx n="150" d="100"/>
          <a:sy n="150" d="100"/>
        </p:scale>
        <p:origin x="438" y="-68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憲幸 保科" userId="cda22b09edc84d3d" providerId="Windows Live" clId="Web-{F90579CC-9399-7E48-76C4-C04C53354269}"/>
    <pc:docChg chg="modSld">
      <pc:chgData name="憲幸 保科" userId="cda22b09edc84d3d" providerId="Windows Live" clId="Web-{F90579CC-9399-7E48-76C4-C04C53354269}" dt="2025-07-10T09:05:40.639" v="9" actId="20577"/>
      <pc:docMkLst>
        <pc:docMk/>
      </pc:docMkLst>
      <pc:sldChg chg="delSp modSp">
        <pc:chgData name="憲幸 保科" userId="cda22b09edc84d3d" providerId="Windows Live" clId="Web-{F90579CC-9399-7E48-76C4-C04C53354269}" dt="2025-07-10T09:05:40.639" v="9" actId="20577"/>
        <pc:sldMkLst>
          <pc:docMk/>
          <pc:sldMk cId="2687401711" sldId="259"/>
        </pc:sldMkLst>
        <pc:spChg chg="mod">
          <ac:chgData name="憲幸 保科" userId="cda22b09edc84d3d" providerId="Windows Live" clId="Web-{F90579CC-9399-7E48-76C4-C04C53354269}" dt="2025-07-10T09:05:40.639" v="9" actId="20577"/>
          <ac:spMkLst>
            <pc:docMk/>
            <pc:sldMk cId="2687401711" sldId="259"/>
            <ac:spMk id="61" creationId="{95A585BE-A124-1C42-A6CD-18C47E8D8614}"/>
          </ac:spMkLst>
        </pc:spChg>
      </pc:sldChg>
    </pc:docChg>
  </pc:docChgLst>
  <pc:docChgLst>
    <pc:chgData name="憲幸 保科" userId="cda22b09edc84d3d" providerId="LiveId" clId="{CFE60D0B-627D-4534-91F1-1BCFF7FBA691}"/>
    <pc:docChg chg="undo redo custSel addSld delSld modSld">
      <pc:chgData name="憲幸 保科" userId="cda22b09edc84d3d" providerId="LiveId" clId="{CFE60D0B-627D-4534-91F1-1BCFF7FBA691}" dt="2025-07-03T13:19:14.183" v="1451" actId="2696"/>
      <pc:docMkLst>
        <pc:docMk/>
      </pc:docMkLst>
      <pc:sldChg chg="addSp delSp modSp mod">
        <pc:chgData name="憲幸 保科" userId="cda22b09edc84d3d" providerId="LiveId" clId="{CFE60D0B-627D-4534-91F1-1BCFF7FBA691}" dt="2025-07-03T13:17:25.448" v="1437" actId="1036"/>
        <pc:sldMkLst>
          <pc:docMk/>
          <pc:sldMk cId="2687401711" sldId="259"/>
        </pc:sldMkLst>
        <pc:spChg chg="add mod">
          <ac:chgData name="憲幸 保科" userId="cda22b09edc84d3d" providerId="LiveId" clId="{CFE60D0B-627D-4534-91F1-1BCFF7FBA691}" dt="2025-07-03T12:34:15.923" v="4"/>
          <ac:spMkLst>
            <pc:docMk/>
            <pc:sldMk cId="2687401711" sldId="259"/>
            <ac:spMk id="4" creationId="{8E5C5CA1-8223-5E4A-A0B5-69A670B281D3}"/>
          </ac:spMkLst>
        </pc:spChg>
        <pc:spChg chg="mod">
          <ac:chgData name="憲幸 保科" userId="cda22b09edc84d3d" providerId="LiveId" clId="{CFE60D0B-627D-4534-91F1-1BCFF7FBA691}" dt="2025-07-03T13:01:16.166" v="1109" actId="1038"/>
          <ac:spMkLst>
            <pc:docMk/>
            <pc:sldMk cId="2687401711" sldId="259"/>
            <ac:spMk id="12" creationId="{87EB632C-B6D0-774B-96DA-ECC2521BDDEA}"/>
          </ac:spMkLst>
        </pc:spChg>
        <pc:spChg chg="mod ord topLvl">
          <ac:chgData name="憲幸 保科" userId="cda22b09edc84d3d" providerId="LiveId" clId="{CFE60D0B-627D-4534-91F1-1BCFF7FBA691}" dt="2025-07-03T13:00:53.799" v="1097" actId="1038"/>
          <ac:spMkLst>
            <pc:docMk/>
            <pc:sldMk cId="2687401711" sldId="259"/>
            <ac:spMk id="13" creationId="{2D875108-1A84-FA4C-BDCE-7D44D4826957}"/>
          </ac:spMkLst>
        </pc:spChg>
        <pc:spChg chg="mod ord topLvl">
          <ac:chgData name="憲幸 保科" userId="cda22b09edc84d3d" providerId="LiveId" clId="{CFE60D0B-627D-4534-91F1-1BCFF7FBA691}" dt="2025-07-03T13:00:53.799" v="1097" actId="1038"/>
          <ac:spMkLst>
            <pc:docMk/>
            <pc:sldMk cId="2687401711" sldId="259"/>
            <ac:spMk id="14" creationId="{0A94009F-E5CD-CB4D-9FAD-B8AEA03AAB9A}"/>
          </ac:spMkLst>
        </pc:spChg>
        <pc:spChg chg="mod">
          <ac:chgData name="憲幸 保科" userId="cda22b09edc84d3d" providerId="LiveId" clId="{CFE60D0B-627D-4534-91F1-1BCFF7FBA691}" dt="2025-07-03T13:01:52.106" v="1120" actId="1038"/>
          <ac:spMkLst>
            <pc:docMk/>
            <pc:sldMk cId="2687401711" sldId="259"/>
            <ac:spMk id="26" creationId="{53D21BE4-58D5-6C41-A9E8-990CA76ABA47}"/>
          </ac:spMkLst>
        </pc:spChg>
        <pc:spChg chg="mod">
          <ac:chgData name="憲幸 保科" userId="cda22b09edc84d3d" providerId="LiveId" clId="{CFE60D0B-627D-4534-91F1-1BCFF7FBA691}" dt="2025-07-03T12:38:41.642" v="153" actId="108"/>
          <ac:spMkLst>
            <pc:docMk/>
            <pc:sldMk cId="2687401711" sldId="259"/>
            <ac:spMk id="27" creationId="{EC0A91E3-48A6-234A-8423-7911982A804D}"/>
          </ac:spMkLst>
        </pc:spChg>
        <pc:spChg chg="mod topLvl">
          <ac:chgData name="憲幸 保科" userId="cda22b09edc84d3d" providerId="LiveId" clId="{CFE60D0B-627D-4534-91F1-1BCFF7FBA691}" dt="2025-07-03T12:59:26.935" v="1011" actId="1035"/>
          <ac:spMkLst>
            <pc:docMk/>
            <pc:sldMk cId="2687401711" sldId="259"/>
            <ac:spMk id="30" creationId="{3EEB6688-FB3D-2C40-A878-AC16A7D70C92}"/>
          </ac:spMkLst>
        </pc:spChg>
        <pc:spChg chg="mod topLvl">
          <ac:chgData name="憲幸 保科" userId="cda22b09edc84d3d" providerId="LiveId" clId="{CFE60D0B-627D-4534-91F1-1BCFF7FBA691}" dt="2025-07-03T12:59:26.935" v="1011" actId="1035"/>
          <ac:spMkLst>
            <pc:docMk/>
            <pc:sldMk cId="2687401711" sldId="259"/>
            <ac:spMk id="33" creationId="{6CF14914-EE62-C94B-B629-40A13BC0B7D2}"/>
          </ac:spMkLst>
        </pc:spChg>
        <pc:spChg chg="mod topLvl">
          <ac:chgData name="憲幸 保科" userId="cda22b09edc84d3d" providerId="LiveId" clId="{CFE60D0B-627D-4534-91F1-1BCFF7FBA691}" dt="2025-07-03T12:59:26.935" v="1011" actId="1035"/>
          <ac:spMkLst>
            <pc:docMk/>
            <pc:sldMk cId="2687401711" sldId="259"/>
            <ac:spMk id="38" creationId="{4DCE0620-A74E-EF49-B645-BF8DCB74C610}"/>
          </ac:spMkLst>
        </pc:spChg>
        <pc:spChg chg="mod">
          <ac:chgData name="憲幸 保科" userId="cda22b09edc84d3d" providerId="LiveId" clId="{CFE60D0B-627D-4534-91F1-1BCFF7FBA691}" dt="2025-07-03T12:59:26.935" v="1011" actId="1035"/>
          <ac:spMkLst>
            <pc:docMk/>
            <pc:sldMk cId="2687401711" sldId="259"/>
            <ac:spMk id="39" creationId="{222BD10B-1264-624D-97BD-D39E3E778F4D}"/>
          </ac:spMkLst>
        </pc:spChg>
        <pc:spChg chg="mod">
          <ac:chgData name="憲幸 保科" userId="cda22b09edc84d3d" providerId="LiveId" clId="{CFE60D0B-627D-4534-91F1-1BCFF7FBA691}" dt="2025-07-03T13:14:27.708" v="1347" actId="6549"/>
          <ac:spMkLst>
            <pc:docMk/>
            <pc:sldMk cId="2687401711" sldId="259"/>
            <ac:spMk id="43" creationId="{A93FBBC3-9534-DD49-B320-DC219E2AE307}"/>
          </ac:spMkLst>
        </pc:spChg>
        <pc:spChg chg="mod">
          <ac:chgData name="憲幸 保科" userId="cda22b09edc84d3d" providerId="LiveId" clId="{CFE60D0B-627D-4534-91F1-1BCFF7FBA691}" dt="2025-07-03T12:59:26.935" v="1011" actId="1035"/>
          <ac:spMkLst>
            <pc:docMk/>
            <pc:sldMk cId="2687401711" sldId="259"/>
            <ac:spMk id="44" creationId="{61ACE3CF-1893-C04D-AEFF-B2DE21B7795C}"/>
          </ac:spMkLst>
        </pc:spChg>
        <pc:spChg chg="mod">
          <ac:chgData name="憲幸 保科" userId="cda22b09edc84d3d" providerId="LiveId" clId="{CFE60D0B-627D-4534-91F1-1BCFF7FBA691}" dt="2025-07-03T13:14:46.860" v="1349" actId="1036"/>
          <ac:spMkLst>
            <pc:docMk/>
            <pc:sldMk cId="2687401711" sldId="259"/>
            <ac:spMk id="45" creationId="{710323CC-5CF5-FC43-82B4-03D237A8FE6A}"/>
          </ac:spMkLst>
        </pc:spChg>
        <pc:spChg chg="mod">
          <ac:chgData name="憲幸 保科" userId="cda22b09edc84d3d" providerId="LiveId" clId="{CFE60D0B-627D-4534-91F1-1BCFF7FBA691}" dt="2025-07-03T13:17:18.768" v="1433" actId="1036"/>
          <ac:spMkLst>
            <pc:docMk/>
            <pc:sldMk cId="2687401711" sldId="259"/>
            <ac:spMk id="50" creationId="{905F673C-9E31-1940-B1D9-0F5DC2191E41}"/>
          </ac:spMkLst>
        </pc:spChg>
        <pc:spChg chg="mod">
          <ac:chgData name="憲幸 保科" userId="cda22b09edc84d3d" providerId="LiveId" clId="{CFE60D0B-627D-4534-91F1-1BCFF7FBA691}" dt="2025-07-03T13:07:41.138" v="1302" actId="1076"/>
          <ac:spMkLst>
            <pc:docMk/>
            <pc:sldMk cId="2687401711" sldId="259"/>
            <ac:spMk id="52" creationId="{F29F53E6-F2F7-0340-BACD-D363CFF07F92}"/>
          </ac:spMkLst>
        </pc:spChg>
        <pc:spChg chg="mod topLvl">
          <ac:chgData name="憲幸 保科" userId="cda22b09edc84d3d" providerId="LiveId" clId="{CFE60D0B-627D-4534-91F1-1BCFF7FBA691}" dt="2025-07-03T12:59:26.935" v="1011" actId="1035"/>
          <ac:spMkLst>
            <pc:docMk/>
            <pc:sldMk cId="2687401711" sldId="259"/>
            <ac:spMk id="53" creationId="{DD4A0A84-E7C7-CC44-8669-D5DADFC77F23}"/>
          </ac:spMkLst>
        </pc:spChg>
        <pc:spChg chg="mod topLvl">
          <ac:chgData name="憲幸 保科" userId="cda22b09edc84d3d" providerId="LiveId" clId="{CFE60D0B-627D-4534-91F1-1BCFF7FBA691}" dt="2025-07-03T12:59:26.935" v="1011" actId="1035"/>
          <ac:spMkLst>
            <pc:docMk/>
            <pc:sldMk cId="2687401711" sldId="259"/>
            <ac:spMk id="55" creationId="{247C8D5E-D41B-5D43-9DD6-0CED1BD4F317}"/>
          </ac:spMkLst>
        </pc:spChg>
        <pc:spChg chg="mod topLvl">
          <ac:chgData name="憲幸 保科" userId="cda22b09edc84d3d" providerId="LiveId" clId="{CFE60D0B-627D-4534-91F1-1BCFF7FBA691}" dt="2025-07-03T12:59:26.935" v="1011" actId="1035"/>
          <ac:spMkLst>
            <pc:docMk/>
            <pc:sldMk cId="2687401711" sldId="259"/>
            <ac:spMk id="56" creationId="{6BEDB9B4-4C89-F147-910A-9F1F035A0F19}"/>
          </ac:spMkLst>
        </pc:spChg>
        <pc:spChg chg="mod">
          <ac:chgData name="憲幸 保科" userId="cda22b09edc84d3d" providerId="LiveId" clId="{CFE60D0B-627D-4534-91F1-1BCFF7FBA691}" dt="2025-07-03T13:07:25.090" v="1300" actId="403"/>
          <ac:spMkLst>
            <pc:docMk/>
            <pc:sldMk cId="2687401711" sldId="259"/>
            <ac:spMk id="61" creationId="{95A585BE-A124-1C42-A6CD-18C47E8D8614}"/>
          </ac:spMkLst>
        </pc:spChg>
        <pc:spChg chg="mod">
          <ac:chgData name="憲幸 保科" userId="cda22b09edc84d3d" providerId="LiveId" clId="{CFE60D0B-627D-4534-91F1-1BCFF7FBA691}" dt="2025-07-03T13:03:32.809" v="1173" actId="1076"/>
          <ac:spMkLst>
            <pc:docMk/>
            <pc:sldMk cId="2687401711" sldId="259"/>
            <ac:spMk id="65" creationId="{DFB192F8-F63E-7541-82C3-9A81AA5C4964}"/>
          </ac:spMkLst>
        </pc:spChg>
        <pc:spChg chg="add mod">
          <ac:chgData name="憲幸 保科" userId="cda22b09edc84d3d" providerId="LiveId" clId="{CFE60D0B-627D-4534-91F1-1BCFF7FBA691}" dt="2025-07-03T12:39:22.232" v="166" actId="1036"/>
          <ac:spMkLst>
            <pc:docMk/>
            <pc:sldMk cId="2687401711" sldId="259"/>
            <ac:spMk id="70" creationId="{5853A310-2A59-AD48-894B-8848EADA2680}"/>
          </ac:spMkLst>
        </pc:spChg>
        <pc:spChg chg="mod ord topLvl">
          <ac:chgData name="憲幸 保科" userId="cda22b09edc84d3d" providerId="LiveId" clId="{CFE60D0B-627D-4534-91F1-1BCFF7FBA691}" dt="2025-07-03T13:00:53.799" v="1097" actId="1038"/>
          <ac:spMkLst>
            <pc:docMk/>
            <pc:sldMk cId="2687401711" sldId="259"/>
            <ac:spMk id="73" creationId="{62A0E82C-287C-DD41-BC4F-851B9922CE32}"/>
          </ac:spMkLst>
        </pc:spChg>
        <pc:spChg chg="mod">
          <ac:chgData name="憲幸 保科" userId="cda22b09edc84d3d" providerId="LiveId" clId="{CFE60D0B-627D-4534-91F1-1BCFF7FBA691}" dt="2025-07-03T13:00:32.996" v="1053" actId="122"/>
          <ac:spMkLst>
            <pc:docMk/>
            <pc:sldMk cId="2687401711" sldId="259"/>
            <ac:spMk id="74" creationId="{D099BF00-60DF-5D49-8E79-6A5688253454}"/>
          </ac:spMkLst>
        </pc:spChg>
        <pc:spChg chg="mod ord topLvl">
          <ac:chgData name="憲幸 保科" userId="cda22b09edc84d3d" providerId="LiveId" clId="{CFE60D0B-627D-4534-91F1-1BCFF7FBA691}" dt="2025-07-03T13:00:53.799" v="1097" actId="1038"/>
          <ac:spMkLst>
            <pc:docMk/>
            <pc:sldMk cId="2687401711" sldId="259"/>
            <ac:spMk id="84" creationId="{F2A22CE8-4514-07FF-C822-A72C69C012B8}"/>
          </ac:spMkLst>
        </pc:spChg>
        <pc:spChg chg="mod">
          <ac:chgData name="憲幸 保科" userId="cda22b09edc84d3d" providerId="LiveId" clId="{CFE60D0B-627D-4534-91F1-1BCFF7FBA691}" dt="2025-07-03T13:01:16.166" v="1109" actId="1038"/>
          <ac:spMkLst>
            <pc:docMk/>
            <pc:sldMk cId="2687401711" sldId="259"/>
            <ac:spMk id="86" creationId="{9CF34B02-F7DE-2145-885B-E514B76E3428}"/>
          </ac:spMkLst>
        </pc:spChg>
        <pc:spChg chg="mod">
          <ac:chgData name="憲幸 保科" userId="cda22b09edc84d3d" providerId="LiveId" clId="{CFE60D0B-627D-4534-91F1-1BCFF7FBA691}" dt="2025-07-03T13:01:16.166" v="1109" actId="1038"/>
          <ac:spMkLst>
            <pc:docMk/>
            <pc:sldMk cId="2687401711" sldId="259"/>
            <ac:spMk id="87" creationId="{10024944-01D7-EE41-B47F-937E86A5691D}"/>
          </ac:spMkLst>
        </pc:spChg>
        <pc:spChg chg="mod">
          <ac:chgData name="憲幸 保科" userId="cda22b09edc84d3d" providerId="LiveId" clId="{CFE60D0B-627D-4534-91F1-1BCFF7FBA691}" dt="2025-07-03T13:01:16.166" v="1109" actId="1038"/>
          <ac:spMkLst>
            <pc:docMk/>
            <pc:sldMk cId="2687401711" sldId="259"/>
            <ac:spMk id="88" creationId="{11BBF647-AA92-354C-BE55-DC751C654463}"/>
          </ac:spMkLst>
        </pc:spChg>
        <pc:spChg chg="mod">
          <ac:chgData name="憲幸 保科" userId="cda22b09edc84d3d" providerId="LiveId" clId="{CFE60D0B-627D-4534-91F1-1BCFF7FBA691}" dt="2025-07-03T13:15:17.386" v="1365" actId="1036"/>
          <ac:spMkLst>
            <pc:docMk/>
            <pc:sldMk cId="2687401711" sldId="259"/>
            <ac:spMk id="89" creationId="{19061250-2EB9-694F-8523-7B2BE3C91317}"/>
          </ac:spMkLst>
        </pc:spChg>
        <pc:spChg chg="add mod">
          <ac:chgData name="憲幸 保科" userId="cda22b09edc84d3d" providerId="LiveId" clId="{CFE60D0B-627D-4534-91F1-1BCFF7FBA691}" dt="2025-07-03T12:39:22.232" v="166" actId="1036"/>
          <ac:spMkLst>
            <pc:docMk/>
            <pc:sldMk cId="2687401711" sldId="259"/>
            <ac:spMk id="90" creationId="{2D38FC86-2DB6-5449-B911-4A8764F41A80}"/>
          </ac:spMkLst>
        </pc:spChg>
        <pc:spChg chg="add mod">
          <ac:chgData name="憲幸 保科" userId="cda22b09edc84d3d" providerId="LiveId" clId="{CFE60D0B-627D-4534-91F1-1BCFF7FBA691}" dt="2025-07-03T12:39:22.232" v="166" actId="1036"/>
          <ac:spMkLst>
            <pc:docMk/>
            <pc:sldMk cId="2687401711" sldId="259"/>
            <ac:spMk id="92" creationId="{5E0E2042-6617-7C4D-8818-4B9CAB2535A0}"/>
          </ac:spMkLst>
        </pc:spChg>
        <pc:spChg chg="mod">
          <ac:chgData name="憲幸 保科" userId="cda22b09edc84d3d" providerId="LiveId" clId="{CFE60D0B-627D-4534-91F1-1BCFF7FBA691}" dt="2025-07-03T13:03:03.372" v="1152" actId="14100"/>
          <ac:spMkLst>
            <pc:docMk/>
            <pc:sldMk cId="2687401711" sldId="259"/>
            <ac:spMk id="93" creationId="{02AFEC05-3171-C542-AB45-2CACD45B99C9}"/>
          </ac:spMkLst>
        </pc:spChg>
        <pc:spChg chg="mod">
          <ac:chgData name="憲幸 保科" userId="cda22b09edc84d3d" providerId="LiveId" clId="{CFE60D0B-627D-4534-91F1-1BCFF7FBA691}" dt="2025-07-03T13:01:45.385" v="1115" actId="14100"/>
          <ac:spMkLst>
            <pc:docMk/>
            <pc:sldMk cId="2687401711" sldId="259"/>
            <ac:spMk id="94" creationId="{9A8A4088-5E80-1447-B6A8-F24B9661D250}"/>
          </ac:spMkLst>
        </pc:spChg>
        <pc:spChg chg="mod">
          <ac:chgData name="憲幸 保科" userId="cda22b09edc84d3d" providerId="LiveId" clId="{CFE60D0B-627D-4534-91F1-1BCFF7FBA691}" dt="2025-07-03T13:01:16.166" v="1109" actId="1038"/>
          <ac:spMkLst>
            <pc:docMk/>
            <pc:sldMk cId="2687401711" sldId="259"/>
            <ac:spMk id="97" creationId="{204ABD4C-F1FC-4746-96B2-C5B0FA4CE9BB}"/>
          </ac:spMkLst>
        </pc:spChg>
        <pc:spChg chg="mod">
          <ac:chgData name="憲幸 保科" userId="cda22b09edc84d3d" providerId="LiveId" clId="{CFE60D0B-627D-4534-91F1-1BCFF7FBA691}" dt="2025-07-03T13:01:16.166" v="1109" actId="1038"/>
          <ac:spMkLst>
            <pc:docMk/>
            <pc:sldMk cId="2687401711" sldId="259"/>
            <ac:spMk id="98" creationId="{CEE3CED3-D1D0-224B-87A0-B5FC2FA5E834}"/>
          </ac:spMkLst>
        </pc:spChg>
        <pc:spChg chg="mod">
          <ac:chgData name="憲幸 保科" userId="cda22b09edc84d3d" providerId="LiveId" clId="{CFE60D0B-627D-4534-91F1-1BCFF7FBA691}" dt="2025-07-03T13:01:16.166" v="1109" actId="1038"/>
          <ac:spMkLst>
            <pc:docMk/>
            <pc:sldMk cId="2687401711" sldId="259"/>
            <ac:spMk id="99" creationId="{54F2E824-A048-BE47-BB75-B84F03F7885D}"/>
          </ac:spMkLst>
        </pc:spChg>
        <pc:spChg chg="mod">
          <ac:chgData name="憲幸 保科" userId="cda22b09edc84d3d" providerId="LiveId" clId="{CFE60D0B-627D-4534-91F1-1BCFF7FBA691}" dt="2025-07-03T13:14:54.602" v="1358" actId="1036"/>
          <ac:spMkLst>
            <pc:docMk/>
            <pc:sldMk cId="2687401711" sldId="259"/>
            <ac:spMk id="100" creationId="{81601E23-269A-4F4F-A120-F855BA05488E}"/>
          </ac:spMkLst>
        </pc:spChg>
        <pc:spChg chg="add del mod topLvl">
          <ac:chgData name="憲幸 保科" userId="cda22b09edc84d3d" providerId="LiveId" clId="{CFE60D0B-627D-4534-91F1-1BCFF7FBA691}" dt="2025-07-03T13:00:18.162" v="1052" actId="1037"/>
          <ac:spMkLst>
            <pc:docMk/>
            <pc:sldMk cId="2687401711" sldId="259"/>
            <ac:spMk id="105" creationId="{D430561D-CF22-F857-7898-08E2D0236EF1}"/>
          </ac:spMkLst>
        </pc:spChg>
        <pc:spChg chg="mod topLvl">
          <ac:chgData name="憲幸 保科" userId="cda22b09edc84d3d" providerId="LiveId" clId="{CFE60D0B-627D-4534-91F1-1BCFF7FBA691}" dt="2025-07-03T13:00:18.162" v="1052" actId="1037"/>
          <ac:spMkLst>
            <pc:docMk/>
            <pc:sldMk cId="2687401711" sldId="259"/>
            <ac:spMk id="106" creationId="{9AFD668E-A426-C6ED-BAD9-5633F860123B}"/>
          </ac:spMkLst>
        </pc:spChg>
        <pc:spChg chg="mod topLvl">
          <ac:chgData name="憲幸 保科" userId="cda22b09edc84d3d" providerId="LiveId" clId="{CFE60D0B-627D-4534-91F1-1BCFF7FBA691}" dt="2025-07-03T12:50:28.599" v="607" actId="165"/>
          <ac:spMkLst>
            <pc:docMk/>
            <pc:sldMk cId="2687401711" sldId="259"/>
            <ac:spMk id="111" creationId="{5904B336-EDB5-ABA6-AF70-6AAB614BB27A}"/>
          </ac:spMkLst>
        </pc:spChg>
        <pc:spChg chg="mod topLvl">
          <ac:chgData name="憲幸 保科" userId="cda22b09edc84d3d" providerId="LiveId" clId="{CFE60D0B-627D-4534-91F1-1BCFF7FBA691}" dt="2025-07-03T12:50:28.599" v="607" actId="165"/>
          <ac:spMkLst>
            <pc:docMk/>
            <pc:sldMk cId="2687401711" sldId="259"/>
            <ac:spMk id="112" creationId="{69978796-885F-1589-8078-FA51570B9BB9}"/>
          </ac:spMkLst>
        </pc:spChg>
        <pc:spChg chg="mod topLvl">
          <ac:chgData name="憲幸 保科" userId="cda22b09edc84d3d" providerId="LiveId" clId="{CFE60D0B-627D-4534-91F1-1BCFF7FBA691}" dt="2025-07-03T12:50:40.207" v="634" actId="1035"/>
          <ac:spMkLst>
            <pc:docMk/>
            <pc:sldMk cId="2687401711" sldId="259"/>
            <ac:spMk id="113" creationId="{0F3A722E-CF02-30FE-6C8A-BB1D38D8A7C5}"/>
          </ac:spMkLst>
        </pc:spChg>
        <pc:spChg chg="mod topLvl">
          <ac:chgData name="憲幸 保科" userId="cda22b09edc84d3d" providerId="LiveId" clId="{CFE60D0B-627D-4534-91F1-1BCFF7FBA691}" dt="2025-07-03T12:51:10.892" v="735" actId="1036"/>
          <ac:spMkLst>
            <pc:docMk/>
            <pc:sldMk cId="2687401711" sldId="259"/>
            <ac:spMk id="114" creationId="{A8B66899-3FE9-C38B-119C-ECFE0018D0B5}"/>
          </ac:spMkLst>
        </pc:spChg>
        <pc:spChg chg="mod topLvl">
          <ac:chgData name="憲幸 保科" userId="cda22b09edc84d3d" providerId="LiveId" clId="{CFE60D0B-627D-4534-91F1-1BCFF7FBA691}" dt="2025-07-03T12:50:28.599" v="607" actId="165"/>
          <ac:spMkLst>
            <pc:docMk/>
            <pc:sldMk cId="2687401711" sldId="259"/>
            <ac:spMk id="115" creationId="{656EAACE-FCDD-BB6C-E7DD-2C9695043DC5}"/>
          </ac:spMkLst>
        </pc:spChg>
        <pc:spChg chg="mod topLvl">
          <ac:chgData name="憲幸 保科" userId="cda22b09edc84d3d" providerId="LiveId" clId="{CFE60D0B-627D-4534-91F1-1BCFF7FBA691}" dt="2025-07-03T12:50:28.599" v="607" actId="165"/>
          <ac:spMkLst>
            <pc:docMk/>
            <pc:sldMk cId="2687401711" sldId="259"/>
            <ac:spMk id="116" creationId="{C1551BC4-EF4D-A770-537E-7437C950C2A4}"/>
          </ac:spMkLst>
        </pc:spChg>
        <pc:spChg chg="add mod">
          <ac:chgData name="憲幸 保科" userId="cda22b09edc84d3d" providerId="LiveId" clId="{CFE60D0B-627D-4534-91F1-1BCFF7FBA691}" dt="2025-07-03T13:00:41.447" v="1067" actId="1037"/>
          <ac:spMkLst>
            <pc:docMk/>
            <pc:sldMk cId="2687401711" sldId="259"/>
            <ac:spMk id="123" creationId="{98253C17-7B85-B7C7-D9C6-63664C8E7B0E}"/>
          </ac:spMkLst>
        </pc:spChg>
        <pc:spChg chg="add mod">
          <ac:chgData name="憲幸 保科" userId="cda22b09edc84d3d" providerId="LiveId" clId="{CFE60D0B-627D-4534-91F1-1BCFF7FBA691}" dt="2025-07-03T12:51:40.844" v="793" actId="1035"/>
          <ac:spMkLst>
            <pc:docMk/>
            <pc:sldMk cId="2687401711" sldId="259"/>
            <ac:spMk id="125" creationId="{F0372442-4E87-03A9-163C-742100AB9D1C}"/>
          </ac:spMkLst>
        </pc:spChg>
        <pc:spChg chg="add mod">
          <ac:chgData name="憲幸 保科" userId="cda22b09edc84d3d" providerId="LiveId" clId="{CFE60D0B-627D-4534-91F1-1BCFF7FBA691}" dt="2025-07-03T13:09:58.604" v="1317" actId="20577"/>
          <ac:spMkLst>
            <pc:docMk/>
            <pc:sldMk cId="2687401711" sldId="259"/>
            <ac:spMk id="131" creationId="{DD96098B-ADAB-A428-EF5E-A28B654FA236}"/>
          </ac:spMkLst>
        </pc:spChg>
        <pc:spChg chg="add del mod">
          <ac:chgData name="憲幸 保科" userId="cda22b09edc84d3d" providerId="LiveId" clId="{CFE60D0B-627D-4534-91F1-1BCFF7FBA691}" dt="2025-07-03T13:17:25.448" v="1437" actId="1036"/>
          <ac:spMkLst>
            <pc:docMk/>
            <pc:sldMk cId="2687401711" sldId="259"/>
            <ac:spMk id="134" creationId="{739058FE-CBE6-8DE3-CE10-7F691EF29C83}"/>
          </ac:spMkLst>
        </pc:spChg>
        <pc:picChg chg="mod">
          <ac:chgData name="憲幸 保科" userId="cda22b09edc84d3d" providerId="LiveId" clId="{CFE60D0B-627D-4534-91F1-1BCFF7FBA691}" dt="2025-07-03T13:03:32.809" v="1173" actId="1076"/>
          <ac:picMkLst>
            <pc:docMk/>
            <pc:sldMk cId="2687401711" sldId="259"/>
            <ac:picMk id="10" creationId="{34F2F6C4-F1C2-9B45-8F61-A0E3ED38400F}"/>
          </ac:picMkLst>
        </pc:picChg>
        <pc:picChg chg="mod ord topLvl">
          <ac:chgData name="憲幸 保科" userId="cda22b09edc84d3d" providerId="LiveId" clId="{CFE60D0B-627D-4534-91F1-1BCFF7FBA691}" dt="2025-07-03T13:00:53.799" v="1097" actId="1038"/>
          <ac:picMkLst>
            <pc:docMk/>
            <pc:sldMk cId="2687401711" sldId="259"/>
            <ac:picMk id="17" creationId="{B7F39292-E2FB-644A-A8E9-5D8EB210B0DC}"/>
          </ac:picMkLst>
        </pc:picChg>
        <pc:picChg chg="add mod">
          <ac:chgData name="憲幸 保科" userId="cda22b09edc84d3d" providerId="LiveId" clId="{CFE60D0B-627D-4534-91F1-1BCFF7FBA691}" dt="2025-07-03T12:39:22.232" v="166" actId="1036"/>
          <ac:picMkLst>
            <pc:docMk/>
            <pc:sldMk cId="2687401711" sldId="259"/>
            <ac:picMk id="25" creationId="{77D93048-5BDC-3744-09ED-0B51E23C72F0}"/>
          </ac:picMkLst>
        </pc:picChg>
        <pc:picChg chg="add mod">
          <ac:chgData name="憲幸 保科" userId="cda22b09edc84d3d" providerId="LiveId" clId="{CFE60D0B-627D-4534-91F1-1BCFF7FBA691}" dt="2025-07-03T12:39:22.232" v="166" actId="1036"/>
          <ac:picMkLst>
            <pc:docMk/>
            <pc:sldMk cId="2687401711" sldId="259"/>
            <ac:picMk id="34" creationId="{CDF99F29-8F15-5ECB-F6AF-0FD5BD64EEA9}"/>
          </ac:picMkLst>
        </pc:picChg>
        <pc:picChg chg="mod modCrop">
          <ac:chgData name="憲幸 保科" userId="cda22b09edc84d3d" providerId="LiveId" clId="{CFE60D0B-627D-4534-91F1-1BCFF7FBA691}" dt="2025-07-03T12:48:12.975" v="550" actId="732"/>
          <ac:picMkLst>
            <pc:docMk/>
            <pc:sldMk cId="2687401711" sldId="259"/>
            <ac:picMk id="42" creationId="{05DCC1F0-DEAC-ED44-A591-9ADDF976C2C2}"/>
          </ac:picMkLst>
        </pc:picChg>
        <pc:picChg chg="add mod">
          <ac:chgData name="憲幸 保科" userId="cda22b09edc84d3d" providerId="LiveId" clId="{CFE60D0B-627D-4534-91F1-1BCFF7FBA691}" dt="2025-07-03T12:39:22.232" v="166" actId="1036"/>
          <ac:picMkLst>
            <pc:docMk/>
            <pc:sldMk cId="2687401711" sldId="259"/>
            <ac:picMk id="81" creationId="{EB45BD94-B51D-AC4C-8C2B-DFC568BB84F3}"/>
          </ac:picMkLst>
        </pc:picChg>
        <pc:picChg chg="mod topLvl">
          <ac:chgData name="憲幸 保科" userId="cda22b09edc84d3d" providerId="LiveId" clId="{CFE60D0B-627D-4534-91F1-1BCFF7FBA691}" dt="2025-07-03T13:00:18.162" v="1052" actId="1037"/>
          <ac:picMkLst>
            <pc:docMk/>
            <pc:sldMk cId="2687401711" sldId="259"/>
            <ac:picMk id="108" creationId="{D9334DD1-C28E-31E4-8A33-AC7AE6E8FA9D}"/>
          </ac:picMkLst>
        </pc:picChg>
      </pc:sldChg>
      <pc:sldChg chg="addSp delSp modSp add del mod">
        <pc:chgData name="憲幸 保科" userId="cda22b09edc84d3d" providerId="LiveId" clId="{CFE60D0B-627D-4534-91F1-1BCFF7FBA691}" dt="2025-07-03T13:19:14.183" v="1451" actId="2696"/>
        <pc:sldMkLst>
          <pc:docMk/>
          <pc:sldMk cId="2798483949" sldId="260"/>
        </pc:sldMkLst>
      </pc:sldChg>
    </pc:docChg>
  </pc:docChgLst>
  <pc:docChgLst>
    <pc:chgData name="リハ 八千代" userId="caedffc07a1121fb" providerId="LiveId" clId="{92207E3E-D393-4942-A692-C01EF843BA60}"/>
    <pc:docChg chg="modSld modMainMaster">
      <pc:chgData name="リハ 八千代" userId="caedffc07a1121fb" providerId="LiveId" clId="{92207E3E-D393-4942-A692-C01EF843BA60}" dt="2025-07-28T04:37:33.942" v="25" actId="404"/>
      <pc:docMkLst>
        <pc:docMk/>
      </pc:docMkLst>
      <pc:sldChg chg="modSp mod">
        <pc:chgData name="リハ 八千代" userId="caedffc07a1121fb" providerId="LiveId" clId="{92207E3E-D393-4942-A692-C01EF843BA60}" dt="2025-07-28T04:37:33.942" v="25" actId="404"/>
        <pc:sldMkLst>
          <pc:docMk/>
          <pc:sldMk cId="2687401711" sldId="259"/>
        </pc:sldMkLst>
        <pc:spChg chg="mod">
          <ac:chgData name="リハ 八千代" userId="caedffc07a1121fb" providerId="LiveId" clId="{92207E3E-D393-4942-A692-C01EF843BA60}" dt="2025-07-28T04:37:33.942" v="25" actId="404"/>
          <ac:spMkLst>
            <pc:docMk/>
            <pc:sldMk cId="2687401711" sldId="259"/>
            <ac:spMk id="7" creationId="{2D456C53-7BD0-6153-1370-EADFA8772003}"/>
          </ac:spMkLst>
        </pc:spChg>
        <pc:spChg chg="mod">
          <ac:chgData name="リハ 八千代" userId="caedffc07a1121fb" providerId="LiveId" clId="{92207E3E-D393-4942-A692-C01EF843BA60}" dt="2025-07-28T04:36:01.895" v="3"/>
          <ac:spMkLst>
            <pc:docMk/>
            <pc:sldMk cId="2687401711" sldId="259"/>
            <ac:spMk id="45" creationId="{710323CC-5CF5-FC43-82B4-03D237A8FE6A}"/>
          </ac:spMkLst>
        </pc:spChg>
        <pc:spChg chg="mod">
          <ac:chgData name="リハ 八千代" userId="caedffc07a1121fb" providerId="LiveId" clId="{92207E3E-D393-4942-A692-C01EF843BA60}" dt="2025-07-24T08:42:22.843" v="1"/>
          <ac:spMkLst>
            <pc:docMk/>
            <pc:sldMk cId="2687401711" sldId="259"/>
            <ac:spMk id="55" creationId="{247C8D5E-D41B-5D43-9DD6-0CED1BD4F317}"/>
          </ac:spMkLst>
        </pc:spChg>
        <pc:spChg chg="mod">
          <ac:chgData name="リハ 八千代" userId="caedffc07a1121fb" providerId="LiveId" clId="{92207E3E-D393-4942-A692-C01EF843BA60}" dt="2025-07-24T08:42:22.843" v="1"/>
          <ac:spMkLst>
            <pc:docMk/>
            <pc:sldMk cId="2687401711" sldId="259"/>
            <ac:spMk id="64" creationId="{AE7398A5-7666-6E44-AC55-E49E8FA1A6F1}"/>
          </ac:spMkLst>
        </pc:spChg>
        <pc:spChg chg="mod">
          <ac:chgData name="リハ 八千代" userId="caedffc07a1121fb" providerId="LiveId" clId="{92207E3E-D393-4942-A692-C01EF843BA60}" dt="2025-07-24T08:42:22.843" v="1"/>
          <ac:spMkLst>
            <pc:docMk/>
            <pc:sldMk cId="2687401711" sldId="259"/>
            <ac:spMk id="73" creationId="{62A0E82C-287C-DD41-BC4F-851B9922CE32}"/>
          </ac:spMkLst>
        </pc:spChg>
        <pc:spChg chg="mod">
          <ac:chgData name="リハ 八千代" userId="caedffc07a1121fb" providerId="LiveId" clId="{92207E3E-D393-4942-A692-C01EF843BA60}" dt="2025-07-24T08:42:22.843" v="1"/>
          <ac:spMkLst>
            <pc:docMk/>
            <pc:sldMk cId="2687401711" sldId="259"/>
            <ac:spMk id="89" creationId="{19061250-2EB9-694F-8523-7B2BE3C91317}"/>
          </ac:spMkLst>
        </pc:spChg>
        <pc:spChg chg="mod">
          <ac:chgData name="リハ 八千代" userId="caedffc07a1121fb" providerId="LiveId" clId="{92207E3E-D393-4942-A692-C01EF843BA60}" dt="2025-07-24T08:42:22.843" v="1"/>
          <ac:spMkLst>
            <pc:docMk/>
            <pc:sldMk cId="2687401711" sldId="259"/>
            <ac:spMk id="92" creationId="{5E0E2042-6617-7C4D-8818-4B9CAB2535A0}"/>
          </ac:spMkLst>
        </pc:spChg>
        <pc:spChg chg="mod">
          <ac:chgData name="リハ 八千代" userId="caedffc07a1121fb" providerId="LiveId" clId="{92207E3E-D393-4942-A692-C01EF843BA60}" dt="2025-07-24T08:42:22.843" v="1"/>
          <ac:spMkLst>
            <pc:docMk/>
            <pc:sldMk cId="2687401711" sldId="259"/>
            <ac:spMk id="99" creationId="{54F2E824-A048-BE47-BB75-B84F03F7885D}"/>
          </ac:spMkLst>
        </pc:spChg>
        <pc:spChg chg="mod">
          <ac:chgData name="リハ 八千代" userId="caedffc07a1121fb" providerId="LiveId" clId="{92207E3E-D393-4942-A692-C01EF843BA60}" dt="2025-07-24T08:42:22.843" v="1"/>
          <ac:spMkLst>
            <pc:docMk/>
            <pc:sldMk cId="2687401711" sldId="259"/>
            <ac:spMk id="106" creationId="{9AFD668E-A426-C6ED-BAD9-5633F860123B}"/>
          </ac:spMkLst>
        </pc:spChg>
        <pc:spChg chg="mod">
          <ac:chgData name="リハ 八千代" userId="caedffc07a1121fb" providerId="LiveId" clId="{92207E3E-D393-4942-A692-C01EF843BA60}" dt="2025-07-24T08:42:22.843" v="1"/>
          <ac:spMkLst>
            <pc:docMk/>
            <pc:sldMk cId="2687401711" sldId="259"/>
            <ac:spMk id="112" creationId="{69978796-885F-1589-8078-FA51570B9BB9}"/>
          </ac:spMkLst>
        </pc:spChg>
        <pc:picChg chg="mod">
          <ac:chgData name="リハ 八千代" userId="caedffc07a1121fb" providerId="LiveId" clId="{92207E3E-D393-4942-A692-C01EF843BA60}" dt="2025-07-28T04:37:23.504" v="24" actId="1035"/>
          <ac:picMkLst>
            <pc:docMk/>
            <pc:sldMk cId="2687401711" sldId="259"/>
            <ac:picMk id="6" creationId="{EC66934B-34FA-9C3C-2DFB-088A5158CC32}"/>
          </ac:picMkLst>
        </pc:picChg>
      </pc:sldChg>
      <pc:sldMasterChg chg="modSp modSldLayout">
        <pc:chgData name="リハ 八千代" userId="caedffc07a1121fb" providerId="LiveId" clId="{92207E3E-D393-4942-A692-C01EF843BA60}" dt="2025-07-24T08:42:22.843" v="1"/>
        <pc:sldMasterMkLst>
          <pc:docMk/>
          <pc:sldMasterMk cId="2870044150" sldId="2147483672"/>
        </pc:sldMasterMkLst>
        <pc:sldLayoutChg chg="modSp">
          <pc:chgData name="リハ 八千代" userId="caedffc07a1121fb" providerId="LiveId" clId="{92207E3E-D393-4942-A692-C01EF843BA60}" dt="2025-07-24T08:42:22.843" v="1"/>
          <pc:sldLayoutMkLst>
            <pc:docMk/>
            <pc:sldMasterMk cId="2870044150" sldId="2147483672"/>
            <pc:sldLayoutMk cId="1022369669" sldId="2147483661"/>
          </pc:sldLayoutMkLst>
        </pc:sldLayoutChg>
        <pc:sldLayoutChg chg="modSp">
          <pc:chgData name="リハ 八千代" userId="caedffc07a1121fb" providerId="LiveId" clId="{92207E3E-D393-4942-A692-C01EF843BA60}" dt="2025-07-24T08:42:22.843" v="1"/>
          <pc:sldLayoutMkLst>
            <pc:docMk/>
            <pc:sldMasterMk cId="2870044150" sldId="2147483672"/>
            <pc:sldLayoutMk cId="1165793058" sldId="2147483663"/>
          </pc:sldLayoutMkLst>
        </pc:sldLayoutChg>
        <pc:sldLayoutChg chg="modSp">
          <pc:chgData name="リハ 八千代" userId="caedffc07a1121fb" providerId="LiveId" clId="{92207E3E-D393-4942-A692-C01EF843BA60}" dt="2025-07-24T08:42:22.843" v="1"/>
          <pc:sldLayoutMkLst>
            <pc:docMk/>
            <pc:sldMasterMk cId="2870044150" sldId="2147483672"/>
            <pc:sldLayoutMk cId="3186583356" sldId="2147483664"/>
          </pc:sldLayoutMkLst>
        </pc:sldLayoutChg>
        <pc:sldLayoutChg chg="modSp">
          <pc:chgData name="リハ 八千代" userId="caedffc07a1121fb" providerId="LiveId" clId="{92207E3E-D393-4942-A692-C01EF843BA60}" dt="2025-07-24T08:42:22.843" v="1"/>
          <pc:sldLayoutMkLst>
            <pc:docMk/>
            <pc:sldMasterMk cId="2870044150" sldId="2147483672"/>
            <pc:sldLayoutMk cId="201652406" sldId="2147483665"/>
          </pc:sldLayoutMkLst>
        </pc:sldLayoutChg>
        <pc:sldLayoutChg chg="modSp">
          <pc:chgData name="リハ 八千代" userId="caedffc07a1121fb" providerId="LiveId" clId="{92207E3E-D393-4942-A692-C01EF843BA60}" dt="2025-07-24T08:42:22.843" v="1"/>
          <pc:sldLayoutMkLst>
            <pc:docMk/>
            <pc:sldMasterMk cId="2870044150" sldId="2147483672"/>
            <pc:sldLayoutMk cId="3173076348" sldId="2147483668"/>
          </pc:sldLayoutMkLst>
        </pc:sldLayoutChg>
        <pc:sldLayoutChg chg="modSp">
          <pc:chgData name="リハ 八千代" userId="caedffc07a1121fb" providerId="LiveId" clId="{92207E3E-D393-4942-A692-C01EF843BA60}" dt="2025-07-24T08:42:22.843" v="1"/>
          <pc:sldLayoutMkLst>
            <pc:docMk/>
            <pc:sldMasterMk cId="2870044150" sldId="2147483672"/>
            <pc:sldLayoutMk cId="2394617199" sldId="2147483669"/>
          </pc:sldLayoutMkLst>
        </pc:sldLayoutChg>
        <pc:sldLayoutChg chg="modSp">
          <pc:chgData name="リハ 八千代" userId="caedffc07a1121fb" providerId="LiveId" clId="{92207E3E-D393-4942-A692-C01EF843BA60}" dt="2025-07-24T08:42:22.843" v="1"/>
          <pc:sldLayoutMkLst>
            <pc:docMk/>
            <pc:sldMasterMk cId="2870044150" sldId="2147483672"/>
            <pc:sldLayoutMk cId="3998974747" sldId="2147483671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949" y="1621191"/>
            <a:ext cx="6119416" cy="3448756"/>
          </a:xfrm>
        </p:spPr>
        <p:txBody>
          <a:bodyPr anchor="b"/>
          <a:lstStyle>
            <a:lvl1pPr algn="ctr">
              <a:defRPr sz="4724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99914" y="5202944"/>
            <a:ext cx="5399485" cy="2391656"/>
          </a:xfrm>
        </p:spPr>
        <p:txBody>
          <a:bodyPr/>
          <a:lstStyle>
            <a:lvl1pPr marL="0" indent="0" algn="ctr">
              <a:buNone/>
              <a:defRPr sz="1890"/>
            </a:lvl1pPr>
            <a:lvl2pPr marL="359954" indent="0" algn="ctr">
              <a:buNone/>
              <a:defRPr sz="1575"/>
            </a:lvl2pPr>
            <a:lvl3pPr marL="719907" indent="0" algn="ctr">
              <a:buNone/>
              <a:defRPr sz="1417"/>
            </a:lvl3pPr>
            <a:lvl4pPr marL="1079861" indent="0" algn="ctr">
              <a:buNone/>
              <a:defRPr sz="1260"/>
            </a:lvl4pPr>
            <a:lvl5pPr marL="1439814" indent="0" algn="ctr">
              <a:buNone/>
              <a:defRPr sz="1260"/>
            </a:lvl5pPr>
            <a:lvl6pPr marL="1799768" indent="0" algn="ctr">
              <a:buNone/>
              <a:defRPr sz="1260"/>
            </a:lvl6pPr>
            <a:lvl7pPr marL="2159721" indent="0" algn="ctr">
              <a:buNone/>
              <a:defRPr sz="1260"/>
            </a:lvl7pPr>
            <a:lvl8pPr marL="2519675" indent="0" algn="ctr">
              <a:buNone/>
              <a:defRPr sz="1260"/>
            </a:lvl8pPr>
            <a:lvl9pPr marL="2879628" indent="0" algn="ctr">
              <a:buNone/>
              <a:defRPr sz="126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3BF1D-5AF1-DD44-80D8-CB2230F11D53}" type="datetimeFigureOut">
              <a:rPr kumimoji="1" lang="ja-JP" altLang="en-US" smtClean="0"/>
              <a:t>2025/7/28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617BE-9C21-E64F-B140-A1A342924D5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04848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3BF1D-5AF1-DD44-80D8-CB2230F11D53}" type="datetimeFigureOut">
              <a:rPr kumimoji="1" lang="ja-JP" altLang="en-US" smtClean="0"/>
              <a:t>2025/7/28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617BE-9C21-E64F-B140-A1A342924D5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469570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152009" y="527403"/>
            <a:ext cx="1552352" cy="839487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4953" y="527403"/>
            <a:ext cx="4567064" cy="839487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3BF1D-5AF1-DD44-80D8-CB2230F11D53}" type="datetimeFigureOut">
              <a:rPr kumimoji="1" lang="ja-JP" altLang="en-US" smtClean="0"/>
              <a:t>2025/7/28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617BE-9C21-E64F-B140-A1A342924D5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377965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3BF1D-5AF1-DD44-80D8-CB2230F11D53}" type="datetimeFigureOut">
              <a:rPr kumimoji="1" lang="ja-JP" altLang="en-US" smtClean="0"/>
              <a:t>2025/7/28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617BE-9C21-E64F-B140-A1A342924D5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16344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1204" y="2469624"/>
            <a:ext cx="6209407" cy="4120620"/>
          </a:xfrm>
        </p:spPr>
        <p:txBody>
          <a:bodyPr anchor="b"/>
          <a:lstStyle>
            <a:lvl1pPr>
              <a:defRPr sz="4724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1204" y="6629226"/>
            <a:ext cx="6209407" cy="2166937"/>
          </a:xfrm>
        </p:spPr>
        <p:txBody>
          <a:bodyPr/>
          <a:lstStyle>
            <a:lvl1pPr marL="0" indent="0">
              <a:buNone/>
              <a:defRPr sz="1890">
                <a:solidFill>
                  <a:schemeClr val="tx1"/>
                </a:solidFill>
              </a:defRPr>
            </a:lvl1pPr>
            <a:lvl2pPr marL="359954" indent="0">
              <a:buNone/>
              <a:defRPr sz="1575">
                <a:solidFill>
                  <a:schemeClr val="tx1">
                    <a:tint val="75000"/>
                  </a:schemeClr>
                </a:solidFill>
              </a:defRPr>
            </a:lvl2pPr>
            <a:lvl3pPr marL="719907" indent="0">
              <a:buNone/>
              <a:defRPr sz="1417">
                <a:solidFill>
                  <a:schemeClr val="tx1">
                    <a:tint val="75000"/>
                  </a:schemeClr>
                </a:solidFill>
              </a:defRPr>
            </a:lvl3pPr>
            <a:lvl4pPr marL="1079861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4pPr>
            <a:lvl5pPr marL="1439814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5pPr>
            <a:lvl6pPr marL="1799768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6pPr>
            <a:lvl7pPr marL="2159721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7pPr>
            <a:lvl8pPr marL="2519675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8pPr>
            <a:lvl9pPr marL="2879628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3BF1D-5AF1-DD44-80D8-CB2230F11D53}" type="datetimeFigureOut">
              <a:rPr kumimoji="1" lang="ja-JP" altLang="en-US" smtClean="0"/>
              <a:t>2025/7/28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617BE-9C21-E64F-B140-A1A342924D5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317462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4953" y="2637014"/>
            <a:ext cx="3059708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44652" y="2637014"/>
            <a:ext cx="3059708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3BF1D-5AF1-DD44-80D8-CB2230F11D53}" type="datetimeFigureOut">
              <a:rPr kumimoji="1" lang="ja-JP" altLang="en-US" smtClean="0"/>
              <a:t>2025/7/28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617BE-9C21-E64F-B140-A1A342924D5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852011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891" y="527405"/>
            <a:ext cx="6209407" cy="1914702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891" y="2428347"/>
            <a:ext cx="3045646" cy="1190095"/>
          </a:xfrm>
        </p:spPr>
        <p:txBody>
          <a:bodyPr anchor="b"/>
          <a:lstStyle>
            <a:lvl1pPr marL="0" indent="0">
              <a:buNone/>
              <a:defRPr sz="1890" b="1"/>
            </a:lvl1pPr>
            <a:lvl2pPr marL="359954" indent="0">
              <a:buNone/>
              <a:defRPr sz="1575" b="1"/>
            </a:lvl2pPr>
            <a:lvl3pPr marL="719907" indent="0">
              <a:buNone/>
              <a:defRPr sz="1417" b="1"/>
            </a:lvl3pPr>
            <a:lvl4pPr marL="1079861" indent="0">
              <a:buNone/>
              <a:defRPr sz="1260" b="1"/>
            </a:lvl4pPr>
            <a:lvl5pPr marL="1439814" indent="0">
              <a:buNone/>
              <a:defRPr sz="1260" b="1"/>
            </a:lvl5pPr>
            <a:lvl6pPr marL="1799768" indent="0">
              <a:buNone/>
              <a:defRPr sz="1260" b="1"/>
            </a:lvl6pPr>
            <a:lvl7pPr marL="2159721" indent="0">
              <a:buNone/>
              <a:defRPr sz="1260" b="1"/>
            </a:lvl7pPr>
            <a:lvl8pPr marL="2519675" indent="0">
              <a:buNone/>
              <a:defRPr sz="1260" b="1"/>
            </a:lvl8pPr>
            <a:lvl9pPr marL="2879628" indent="0">
              <a:buNone/>
              <a:defRPr sz="126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891" y="3618442"/>
            <a:ext cx="3045646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644652" y="2428347"/>
            <a:ext cx="3060646" cy="1190095"/>
          </a:xfrm>
        </p:spPr>
        <p:txBody>
          <a:bodyPr anchor="b"/>
          <a:lstStyle>
            <a:lvl1pPr marL="0" indent="0">
              <a:buNone/>
              <a:defRPr sz="1890" b="1"/>
            </a:lvl1pPr>
            <a:lvl2pPr marL="359954" indent="0">
              <a:buNone/>
              <a:defRPr sz="1575" b="1"/>
            </a:lvl2pPr>
            <a:lvl3pPr marL="719907" indent="0">
              <a:buNone/>
              <a:defRPr sz="1417" b="1"/>
            </a:lvl3pPr>
            <a:lvl4pPr marL="1079861" indent="0">
              <a:buNone/>
              <a:defRPr sz="1260" b="1"/>
            </a:lvl4pPr>
            <a:lvl5pPr marL="1439814" indent="0">
              <a:buNone/>
              <a:defRPr sz="1260" b="1"/>
            </a:lvl5pPr>
            <a:lvl6pPr marL="1799768" indent="0">
              <a:buNone/>
              <a:defRPr sz="1260" b="1"/>
            </a:lvl6pPr>
            <a:lvl7pPr marL="2159721" indent="0">
              <a:buNone/>
              <a:defRPr sz="1260" b="1"/>
            </a:lvl7pPr>
            <a:lvl8pPr marL="2519675" indent="0">
              <a:buNone/>
              <a:defRPr sz="1260" b="1"/>
            </a:lvl8pPr>
            <a:lvl9pPr marL="2879628" indent="0">
              <a:buNone/>
              <a:defRPr sz="126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644652" y="3618442"/>
            <a:ext cx="3060646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3BF1D-5AF1-DD44-80D8-CB2230F11D53}" type="datetimeFigureOut">
              <a:rPr kumimoji="1" lang="ja-JP" altLang="en-US" smtClean="0"/>
              <a:t>2025/7/28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617BE-9C21-E64F-B140-A1A342924D5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500100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3BF1D-5AF1-DD44-80D8-CB2230F11D53}" type="datetimeFigureOut">
              <a:rPr kumimoji="1" lang="ja-JP" altLang="en-US" smtClean="0"/>
              <a:t>2025/7/28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617BE-9C21-E64F-B140-A1A342924D5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564954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3BF1D-5AF1-DD44-80D8-CB2230F11D53}" type="datetimeFigureOut">
              <a:rPr kumimoji="1" lang="ja-JP" altLang="en-US" smtClean="0"/>
              <a:t>2025/7/28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617BE-9C21-E64F-B140-A1A342924D5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3756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890" y="660400"/>
            <a:ext cx="2321966" cy="2311400"/>
          </a:xfrm>
        </p:spPr>
        <p:txBody>
          <a:bodyPr anchor="b"/>
          <a:lstStyle>
            <a:lvl1pPr>
              <a:defRPr sz="2519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60646" y="1426283"/>
            <a:ext cx="3644652" cy="7039681"/>
          </a:xfrm>
        </p:spPr>
        <p:txBody>
          <a:bodyPr/>
          <a:lstStyle>
            <a:lvl1pPr>
              <a:defRPr sz="2519"/>
            </a:lvl1pPr>
            <a:lvl2pPr>
              <a:defRPr sz="2204"/>
            </a:lvl2pPr>
            <a:lvl3pPr>
              <a:defRPr sz="1890"/>
            </a:lvl3pPr>
            <a:lvl4pPr>
              <a:defRPr sz="1575"/>
            </a:lvl4pPr>
            <a:lvl5pPr>
              <a:defRPr sz="1575"/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890" y="2971800"/>
            <a:ext cx="2321966" cy="5505627"/>
          </a:xfrm>
        </p:spPr>
        <p:txBody>
          <a:bodyPr/>
          <a:lstStyle>
            <a:lvl1pPr marL="0" indent="0">
              <a:buNone/>
              <a:defRPr sz="1260"/>
            </a:lvl1pPr>
            <a:lvl2pPr marL="359954" indent="0">
              <a:buNone/>
              <a:defRPr sz="1102"/>
            </a:lvl2pPr>
            <a:lvl3pPr marL="719907" indent="0">
              <a:buNone/>
              <a:defRPr sz="945"/>
            </a:lvl3pPr>
            <a:lvl4pPr marL="1079861" indent="0">
              <a:buNone/>
              <a:defRPr sz="787"/>
            </a:lvl4pPr>
            <a:lvl5pPr marL="1439814" indent="0">
              <a:buNone/>
              <a:defRPr sz="787"/>
            </a:lvl5pPr>
            <a:lvl6pPr marL="1799768" indent="0">
              <a:buNone/>
              <a:defRPr sz="787"/>
            </a:lvl6pPr>
            <a:lvl7pPr marL="2159721" indent="0">
              <a:buNone/>
              <a:defRPr sz="787"/>
            </a:lvl7pPr>
            <a:lvl8pPr marL="2519675" indent="0">
              <a:buNone/>
              <a:defRPr sz="787"/>
            </a:lvl8pPr>
            <a:lvl9pPr marL="2879628" indent="0">
              <a:buNone/>
              <a:defRPr sz="787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3BF1D-5AF1-DD44-80D8-CB2230F11D53}" type="datetimeFigureOut">
              <a:rPr kumimoji="1" lang="ja-JP" altLang="en-US" smtClean="0"/>
              <a:t>2025/7/28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617BE-9C21-E64F-B140-A1A342924D5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046182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890" y="660400"/>
            <a:ext cx="2321966" cy="2311400"/>
          </a:xfrm>
        </p:spPr>
        <p:txBody>
          <a:bodyPr anchor="b"/>
          <a:lstStyle>
            <a:lvl1pPr>
              <a:defRPr sz="2519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060646" y="1426283"/>
            <a:ext cx="3644652" cy="7039681"/>
          </a:xfrm>
        </p:spPr>
        <p:txBody>
          <a:bodyPr anchor="t"/>
          <a:lstStyle>
            <a:lvl1pPr marL="0" indent="0">
              <a:buNone/>
              <a:defRPr sz="2519"/>
            </a:lvl1pPr>
            <a:lvl2pPr marL="359954" indent="0">
              <a:buNone/>
              <a:defRPr sz="2204"/>
            </a:lvl2pPr>
            <a:lvl3pPr marL="719907" indent="0">
              <a:buNone/>
              <a:defRPr sz="1890"/>
            </a:lvl3pPr>
            <a:lvl4pPr marL="1079861" indent="0">
              <a:buNone/>
              <a:defRPr sz="1575"/>
            </a:lvl4pPr>
            <a:lvl5pPr marL="1439814" indent="0">
              <a:buNone/>
              <a:defRPr sz="1575"/>
            </a:lvl5pPr>
            <a:lvl6pPr marL="1799768" indent="0">
              <a:buNone/>
              <a:defRPr sz="1575"/>
            </a:lvl6pPr>
            <a:lvl7pPr marL="2159721" indent="0">
              <a:buNone/>
              <a:defRPr sz="1575"/>
            </a:lvl7pPr>
            <a:lvl8pPr marL="2519675" indent="0">
              <a:buNone/>
              <a:defRPr sz="1575"/>
            </a:lvl8pPr>
            <a:lvl9pPr marL="2879628" indent="0">
              <a:buNone/>
              <a:defRPr sz="1575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890" y="2971800"/>
            <a:ext cx="2321966" cy="5505627"/>
          </a:xfrm>
        </p:spPr>
        <p:txBody>
          <a:bodyPr/>
          <a:lstStyle>
            <a:lvl1pPr marL="0" indent="0">
              <a:buNone/>
              <a:defRPr sz="1260"/>
            </a:lvl1pPr>
            <a:lvl2pPr marL="359954" indent="0">
              <a:buNone/>
              <a:defRPr sz="1102"/>
            </a:lvl2pPr>
            <a:lvl3pPr marL="719907" indent="0">
              <a:buNone/>
              <a:defRPr sz="945"/>
            </a:lvl3pPr>
            <a:lvl4pPr marL="1079861" indent="0">
              <a:buNone/>
              <a:defRPr sz="787"/>
            </a:lvl4pPr>
            <a:lvl5pPr marL="1439814" indent="0">
              <a:buNone/>
              <a:defRPr sz="787"/>
            </a:lvl5pPr>
            <a:lvl6pPr marL="1799768" indent="0">
              <a:buNone/>
              <a:defRPr sz="787"/>
            </a:lvl6pPr>
            <a:lvl7pPr marL="2159721" indent="0">
              <a:buNone/>
              <a:defRPr sz="787"/>
            </a:lvl7pPr>
            <a:lvl8pPr marL="2519675" indent="0">
              <a:buNone/>
              <a:defRPr sz="787"/>
            </a:lvl8pPr>
            <a:lvl9pPr marL="2879628" indent="0">
              <a:buNone/>
              <a:defRPr sz="787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3BF1D-5AF1-DD44-80D8-CB2230F11D53}" type="datetimeFigureOut">
              <a:rPr kumimoji="1" lang="ja-JP" altLang="en-US" smtClean="0"/>
              <a:t>2025/7/28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617BE-9C21-E64F-B140-A1A342924D5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101183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4953" y="527405"/>
            <a:ext cx="6209407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4953" y="2637014"/>
            <a:ext cx="6209407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4953" y="9181397"/>
            <a:ext cx="161984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4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53BF1D-5AF1-DD44-80D8-CB2230F11D53}" type="datetimeFigureOut">
              <a:rPr kumimoji="1" lang="ja-JP" altLang="en-US" smtClean="0"/>
              <a:t>2025/7/28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84773" y="9181397"/>
            <a:ext cx="2429768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4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84515" y="9181397"/>
            <a:ext cx="161984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4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7617BE-9C21-E64F-B140-A1A342924D5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97342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defTabSz="719907" rtl="0" eaLnBrk="1" latinLnBrk="0" hangingPunct="1">
        <a:lnSpc>
          <a:spcPct val="90000"/>
        </a:lnSpc>
        <a:spcBef>
          <a:spcPct val="0"/>
        </a:spcBef>
        <a:buNone/>
        <a:defRPr kumimoji="1" sz="346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9977" indent="-179977" algn="l" defTabSz="719907" rtl="0" eaLnBrk="1" latinLnBrk="0" hangingPunct="1">
        <a:lnSpc>
          <a:spcPct val="90000"/>
        </a:lnSpc>
        <a:spcBef>
          <a:spcPts val="787"/>
        </a:spcBef>
        <a:buFont typeface="Arial" panose="020B0604020202020204" pitchFamily="34" charset="0"/>
        <a:buChar char="•"/>
        <a:defRPr kumimoji="1" sz="2204" kern="1200">
          <a:solidFill>
            <a:schemeClr val="tx1"/>
          </a:solidFill>
          <a:latin typeface="+mn-lt"/>
          <a:ea typeface="+mn-ea"/>
          <a:cs typeface="+mn-cs"/>
        </a:defRPr>
      </a:lvl1pPr>
      <a:lvl2pPr marL="539930" indent="-179977" algn="l" defTabSz="719907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899884" indent="-179977" algn="l" defTabSz="719907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kumimoji="1" sz="1575" kern="1200">
          <a:solidFill>
            <a:schemeClr val="tx1"/>
          </a:solidFill>
          <a:latin typeface="+mn-lt"/>
          <a:ea typeface="+mn-ea"/>
          <a:cs typeface="+mn-cs"/>
        </a:defRPr>
      </a:lvl3pPr>
      <a:lvl4pPr marL="1259837" indent="-179977" algn="l" defTabSz="719907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kumimoji="1" sz="1417" kern="1200">
          <a:solidFill>
            <a:schemeClr val="tx1"/>
          </a:solidFill>
          <a:latin typeface="+mn-lt"/>
          <a:ea typeface="+mn-ea"/>
          <a:cs typeface="+mn-cs"/>
        </a:defRPr>
      </a:lvl4pPr>
      <a:lvl5pPr marL="1619791" indent="-179977" algn="l" defTabSz="719907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kumimoji="1" sz="1417" kern="1200">
          <a:solidFill>
            <a:schemeClr val="tx1"/>
          </a:solidFill>
          <a:latin typeface="+mn-lt"/>
          <a:ea typeface="+mn-ea"/>
          <a:cs typeface="+mn-cs"/>
        </a:defRPr>
      </a:lvl5pPr>
      <a:lvl6pPr marL="1979745" indent="-179977" algn="l" defTabSz="719907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kumimoji="1" sz="1417" kern="1200">
          <a:solidFill>
            <a:schemeClr val="tx1"/>
          </a:solidFill>
          <a:latin typeface="+mn-lt"/>
          <a:ea typeface="+mn-ea"/>
          <a:cs typeface="+mn-cs"/>
        </a:defRPr>
      </a:lvl6pPr>
      <a:lvl7pPr marL="2339698" indent="-179977" algn="l" defTabSz="719907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kumimoji="1" sz="1417" kern="1200">
          <a:solidFill>
            <a:schemeClr val="tx1"/>
          </a:solidFill>
          <a:latin typeface="+mn-lt"/>
          <a:ea typeface="+mn-ea"/>
          <a:cs typeface="+mn-cs"/>
        </a:defRPr>
      </a:lvl7pPr>
      <a:lvl8pPr marL="2699652" indent="-179977" algn="l" defTabSz="719907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kumimoji="1" sz="1417" kern="1200">
          <a:solidFill>
            <a:schemeClr val="tx1"/>
          </a:solidFill>
          <a:latin typeface="+mn-lt"/>
          <a:ea typeface="+mn-ea"/>
          <a:cs typeface="+mn-cs"/>
        </a:defRPr>
      </a:lvl8pPr>
      <a:lvl9pPr marL="3059605" indent="-179977" algn="l" defTabSz="719907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kumimoji="1" sz="141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19907" rtl="0" eaLnBrk="1" latinLnBrk="0" hangingPunct="1">
        <a:defRPr kumimoji="1" sz="1417" kern="1200">
          <a:solidFill>
            <a:schemeClr val="tx1"/>
          </a:solidFill>
          <a:latin typeface="+mn-lt"/>
          <a:ea typeface="+mn-ea"/>
          <a:cs typeface="+mn-cs"/>
        </a:defRPr>
      </a:lvl1pPr>
      <a:lvl2pPr marL="359954" algn="l" defTabSz="719907" rtl="0" eaLnBrk="1" latinLnBrk="0" hangingPunct="1">
        <a:defRPr kumimoji="1" sz="1417" kern="1200">
          <a:solidFill>
            <a:schemeClr val="tx1"/>
          </a:solidFill>
          <a:latin typeface="+mn-lt"/>
          <a:ea typeface="+mn-ea"/>
          <a:cs typeface="+mn-cs"/>
        </a:defRPr>
      </a:lvl2pPr>
      <a:lvl3pPr marL="719907" algn="l" defTabSz="719907" rtl="0" eaLnBrk="1" latinLnBrk="0" hangingPunct="1">
        <a:defRPr kumimoji="1" sz="1417" kern="1200">
          <a:solidFill>
            <a:schemeClr val="tx1"/>
          </a:solidFill>
          <a:latin typeface="+mn-lt"/>
          <a:ea typeface="+mn-ea"/>
          <a:cs typeface="+mn-cs"/>
        </a:defRPr>
      </a:lvl3pPr>
      <a:lvl4pPr marL="1079861" algn="l" defTabSz="719907" rtl="0" eaLnBrk="1" latinLnBrk="0" hangingPunct="1">
        <a:defRPr kumimoji="1" sz="1417" kern="1200">
          <a:solidFill>
            <a:schemeClr val="tx1"/>
          </a:solidFill>
          <a:latin typeface="+mn-lt"/>
          <a:ea typeface="+mn-ea"/>
          <a:cs typeface="+mn-cs"/>
        </a:defRPr>
      </a:lvl4pPr>
      <a:lvl5pPr marL="1439814" algn="l" defTabSz="719907" rtl="0" eaLnBrk="1" latinLnBrk="0" hangingPunct="1">
        <a:defRPr kumimoji="1" sz="1417" kern="1200">
          <a:solidFill>
            <a:schemeClr val="tx1"/>
          </a:solidFill>
          <a:latin typeface="+mn-lt"/>
          <a:ea typeface="+mn-ea"/>
          <a:cs typeface="+mn-cs"/>
        </a:defRPr>
      </a:lvl5pPr>
      <a:lvl6pPr marL="1799768" algn="l" defTabSz="719907" rtl="0" eaLnBrk="1" latinLnBrk="0" hangingPunct="1">
        <a:defRPr kumimoji="1" sz="1417" kern="1200">
          <a:solidFill>
            <a:schemeClr val="tx1"/>
          </a:solidFill>
          <a:latin typeface="+mn-lt"/>
          <a:ea typeface="+mn-ea"/>
          <a:cs typeface="+mn-cs"/>
        </a:defRPr>
      </a:lvl6pPr>
      <a:lvl7pPr marL="2159721" algn="l" defTabSz="719907" rtl="0" eaLnBrk="1" latinLnBrk="0" hangingPunct="1">
        <a:defRPr kumimoji="1" sz="1417" kern="1200">
          <a:solidFill>
            <a:schemeClr val="tx1"/>
          </a:solidFill>
          <a:latin typeface="+mn-lt"/>
          <a:ea typeface="+mn-ea"/>
          <a:cs typeface="+mn-cs"/>
        </a:defRPr>
      </a:lvl7pPr>
      <a:lvl8pPr marL="2519675" algn="l" defTabSz="719907" rtl="0" eaLnBrk="1" latinLnBrk="0" hangingPunct="1">
        <a:defRPr kumimoji="1" sz="1417" kern="1200">
          <a:solidFill>
            <a:schemeClr val="tx1"/>
          </a:solidFill>
          <a:latin typeface="+mn-lt"/>
          <a:ea typeface="+mn-ea"/>
          <a:cs typeface="+mn-cs"/>
        </a:defRPr>
      </a:lvl8pPr>
      <a:lvl9pPr marL="2879628" algn="l" defTabSz="719907" rtl="0" eaLnBrk="1" latinLnBrk="0" hangingPunct="1">
        <a:defRPr kumimoji="1" sz="141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図 41">
            <a:extLst>
              <a:ext uri="{FF2B5EF4-FFF2-40B4-BE49-F238E27FC236}">
                <a16:creationId xmlns:a16="http://schemas.microsoft.com/office/drawing/2014/main" id="{05DCC1F0-DEAC-ED44-A591-9ADDF976C2C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67" b="172"/>
          <a:stretch>
            <a:fillRect/>
          </a:stretch>
        </p:blipFill>
        <p:spPr>
          <a:xfrm>
            <a:off x="170656" y="996951"/>
            <a:ext cx="6858000" cy="4311650"/>
          </a:xfrm>
          <a:prstGeom prst="rect">
            <a:avLst/>
          </a:prstGeom>
        </p:spPr>
      </p:pic>
      <p:sp>
        <p:nvSpPr>
          <p:cNvPr id="30" name="円/楕円 29">
            <a:extLst>
              <a:ext uri="{FF2B5EF4-FFF2-40B4-BE49-F238E27FC236}">
                <a16:creationId xmlns:a16="http://schemas.microsoft.com/office/drawing/2014/main" id="{3EEB6688-FB3D-2C40-A878-AC16A7D70C92}"/>
              </a:ext>
            </a:extLst>
          </p:cNvPr>
          <p:cNvSpPr/>
          <p:nvPr/>
        </p:nvSpPr>
        <p:spPr>
          <a:xfrm>
            <a:off x="505936" y="5724528"/>
            <a:ext cx="426720" cy="413385"/>
          </a:xfrm>
          <a:prstGeom prst="ellipse">
            <a:avLst/>
          </a:prstGeom>
          <a:solidFill>
            <a:srgbClr val="172C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600"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6CF14914-EE62-C94B-B629-40A13BC0B7D2}"/>
              </a:ext>
            </a:extLst>
          </p:cNvPr>
          <p:cNvSpPr txBox="1"/>
          <p:nvPr/>
        </p:nvSpPr>
        <p:spPr>
          <a:xfrm>
            <a:off x="533241" y="5739765"/>
            <a:ext cx="365760" cy="405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b="1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１</a:t>
            </a:r>
            <a:endParaRPr lang="ja-JP" altLang="en-US" sz="1400" b="1" dirty="0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7293EDF0-DA3B-1E4F-9031-92491340670E}"/>
              </a:ext>
            </a:extLst>
          </p:cNvPr>
          <p:cNvCxnSpPr>
            <a:cxnSpLocks/>
          </p:cNvCxnSpPr>
          <p:nvPr/>
        </p:nvCxnSpPr>
        <p:spPr>
          <a:xfrm>
            <a:off x="170659" y="8812530"/>
            <a:ext cx="6844665" cy="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EC0A91E3-48A6-234A-8423-7911982A804D}"/>
              </a:ext>
            </a:extLst>
          </p:cNvPr>
          <p:cNvSpPr txBox="1"/>
          <p:nvPr/>
        </p:nvSpPr>
        <p:spPr>
          <a:xfrm>
            <a:off x="-3403124" y="1529715"/>
            <a:ext cx="10294620" cy="530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 algn="r">
              <a:defRPr sz="5400" b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Meiryo" panose="020B0604030504040204" pitchFamily="34" charset="-128"/>
                <a:ea typeface="Meiryo" panose="020B0604030504040204" pitchFamily="34" charset="-128"/>
              </a:defRPr>
            </a:lvl1pPr>
          </a:lstStyle>
          <a:p>
            <a:r>
              <a:rPr lang="ja-JP" altLang="en-US" sz="2800" dirty="0"/>
              <a:t>　</a:t>
            </a:r>
            <a:r>
              <a:rPr lang="ja-JP" altLang="en-US" sz="28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千葉みなとリハビリテーション病院内</a:t>
            </a:r>
            <a:r>
              <a:rPr lang="ja-JP" altLang="en-US" sz="20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に</a:t>
            </a:r>
            <a:r>
              <a:rPr lang="ja-JP" altLang="en-US" sz="28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　</a:t>
            </a:r>
            <a:endParaRPr lang="en-US" altLang="ja-JP" sz="28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222BD10B-1264-624D-97BD-D39E3E778F4D}"/>
              </a:ext>
            </a:extLst>
          </p:cNvPr>
          <p:cNvSpPr txBox="1"/>
          <p:nvPr/>
        </p:nvSpPr>
        <p:spPr>
          <a:xfrm>
            <a:off x="932660" y="6262370"/>
            <a:ext cx="4019049" cy="3742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eiryo" panose="020B0604030504040204" pitchFamily="34" charset="-128"/>
                <a:ea typeface="Meiryo" panose="020B0604030504040204" pitchFamily="34" charset="-128"/>
              </a:rPr>
              <a:t>転倒の予防 </a:t>
            </a:r>
            <a:r>
              <a:rPr lang="ja-JP" altLang="en-US" sz="1600" dirty="0">
                <a:latin typeface="Meiryo" panose="020B0604030504040204" pitchFamily="34" charset="-128"/>
                <a:ea typeface="Meiryo" panose="020B0604030504040204" pitchFamily="34" charset="-128"/>
              </a:rPr>
              <a:t>や </a:t>
            </a:r>
            <a:r>
              <a:rPr lang="ja-JP" altLang="en-US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eiryo" panose="020B0604030504040204" pitchFamily="34" charset="-128"/>
                <a:ea typeface="Meiryo" panose="020B0604030504040204" pitchFamily="34" charset="-128"/>
              </a:rPr>
              <a:t>姿勢の改善 </a:t>
            </a:r>
            <a:r>
              <a:rPr lang="ja-JP" altLang="en-US" sz="1600" dirty="0">
                <a:latin typeface="Meiryo" panose="020B0604030504040204" pitchFamily="34" charset="-128"/>
                <a:ea typeface="Meiryo" panose="020B0604030504040204" pitchFamily="34" charset="-128"/>
              </a:rPr>
              <a:t>を目指す方</a:t>
            </a: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A93FBBC3-9534-DD49-B320-DC219E2AE307}"/>
              </a:ext>
            </a:extLst>
          </p:cNvPr>
          <p:cNvSpPr txBox="1"/>
          <p:nvPr/>
        </p:nvSpPr>
        <p:spPr>
          <a:xfrm>
            <a:off x="932659" y="5769610"/>
            <a:ext cx="5338321" cy="3742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b="1" dirty="0"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Meiryo" panose="020B0604030504040204" pitchFamily="34" charset="-128"/>
                <a:ea typeface="Meiryo" panose="020B0604030504040204" pitchFamily="34" charset="-128"/>
              </a:rPr>
              <a:t>体の痛み</a:t>
            </a:r>
            <a:r>
              <a:rPr lang="ja-JP" altLang="en-US" dirty="0">
                <a:latin typeface="Meiryo" panose="020B0604030504040204" pitchFamily="34" charset="-128"/>
                <a:ea typeface="Meiryo" panose="020B0604030504040204" pitchFamily="34" charset="-128"/>
              </a:rPr>
              <a:t>・</a:t>
            </a:r>
            <a:r>
              <a:rPr lang="ja-JP" altLang="en-US" b="1" dirty="0"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Meiryo" panose="020B0604030504040204" pitchFamily="34" charset="-128"/>
                <a:ea typeface="Meiryo" panose="020B0604030504040204" pitchFamily="34" charset="-128"/>
              </a:rPr>
              <a:t>歩行障害</a:t>
            </a:r>
            <a:r>
              <a:rPr lang="ja-JP" altLang="en-US" dirty="0">
                <a:latin typeface="Meiryo" panose="020B0604030504040204" pitchFamily="34" charset="-128"/>
                <a:ea typeface="Meiryo" panose="020B0604030504040204" pitchFamily="34" charset="-128"/>
              </a:rPr>
              <a:t>・</a:t>
            </a:r>
            <a:r>
              <a:rPr lang="ja-JP" altLang="en-US" b="1" dirty="0"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Meiryo" panose="020B0604030504040204" pitchFamily="34" charset="-128"/>
                <a:ea typeface="Meiryo" panose="020B0604030504040204" pitchFamily="34" charset="-128"/>
              </a:rPr>
              <a:t>脳卒中</a:t>
            </a:r>
            <a:r>
              <a:rPr lang="ja-JP" altLang="en-US" sz="1200" b="1" dirty="0"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Meiryo" panose="020B0604030504040204" pitchFamily="34" charset="-128"/>
                <a:ea typeface="Meiryo" panose="020B0604030504040204" pitchFamily="34" charset="-128"/>
              </a:rPr>
              <a:t>などの</a:t>
            </a:r>
            <a:r>
              <a:rPr lang="ja-JP" altLang="en-US" b="1" dirty="0"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Meiryo" panose="020B0604030504040204" pitchFamily="34" charset="-128"/>
                <a:ea typeface="Meiryo" panose="020B0604030504040204" pitchFamily="34" charset="-128"/>
              </a:rPr>
              <a:t>後遺症 </a:t>
            </a:r>
            <a:r>
              <a:rPr lang="ja-JP" altLang="en-US" sz="1600" dirty="0">
                <a:latin typeface="Meiryo" panose="020B0604030504040204" pitchFamily="34" charset="-128"/>
                <a:ea typeface="Meiryo" panose="020B0604030504040204" pitchFamily="34" charset="-128"/>
              </a:rPr>
              <a:t>のある方</a:t>
            </a:r>
          </a:p>
        </p:txBody>
      </p:sp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61ACE3CF-1893-C04D-AEFF-B2DE21B7795C}"/>
              </a:ext>
            </a:extLst>
          </p:cNvPr>
          <p:cNvSpPr txBox="1"/>
          <p:nvPr/>
        </p:nvSpPr>
        <p:spPr>
          <a:xfrm>
            <a:off x="189075" y="5404485"/>
            <a:ext cx="6839585" cy="311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400" dirty="0">
                <a:solidFill>
                  <a:srgbClr val="0070C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～ 諦めている事はありませんか？？「</a:t>
            </a:r>
            <a:r>
              <a:rPr lang="ja-JP" altLang="en-US" sz="1400" dirty="0">
                <a:latin typeface="Meiryo" panose="020B0604030504040204" pitchFamily="34" charset="-128"/>
                <a:ea typeface="Meiryo" panose="020B0604030504040204" pitchFamily="34" charset="-128"/>
              </a:rPr>
              <a:t>もうやれない</a:t>
            </a:r>
            <a:r>
              <a:rPr lang="ja-JP" altLang="en-US" sz="1400" dirty="0">
                <a:solidFill>
                  <a:srgbClr val="0070C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」を「</a:t>
            </a:r>
            <a:r>
              <a:rPr lang="ja-JP" altLang="en-US" sz="1400" dirty="0">
                <a:latin typeface="Meiryo" panose="020B0604030504040204" pitchFamily="34" charset="-128"/>
                <a:ea typeface="Meiryo" panose="020B0604030504040204" pitchFamily="34" charset="-128"/>
              </a:rPr>
              <a:t>まだやれる！</a:t>
            </a:r>
            <a:r>
              <a:rPr lang="ja-JP" altLang="en-US" sz="1400" dirty="0">
                <a:solidFill>
                  <a:srgbClr val="0070C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」へ ～</a:t>
            </a:r>
          </a:p>
        </p:txBody>
      </p:sp>
      <p:sp>
        <p:nvSpPr>
          <p:cNvPr id="50" name="テキスト ボックス 49">
            <a:extLst>
              <a:ext uri="{FF2B5EF4-FFF2-40B4-BE49-F238E27FC236}">
                <a16:creationId xmlns:a16="http://schemas.microsoft.com/office/drawing/2014/main" id="{905F673C-9E31-1940-B1D9-0F5DC2191E41}"/>
              </a:ext>
            </a:extLst>
          </p:cNvPr>
          <p:cNvSpPr txBox="1"/>
          <p:nvPr/>
        </p:nvSpPr>
        <p:spPr>
          <a:xfrm>
            <a:off x="279245" y="9152891"/>
            <a:ext cx="6663055" cy="421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00" dirty="0">
                <a:latin typeface="Meiryo" panose="020B0604030504040204" pitchFamily="34" charset="-128"/>
                <a:ea typeface="Meiryo" panose="020B0604030504040204" pitchFamily="34" charset="-128"/>
              </a:rPr>
              <a:t>〒</a:t>
            </a:r>
            <a:r>
              <a:rPr lang="en-US" altLang="ja-JP" sz="1000" dirty="0">
                <a:latin typeface="Meiryo" panose="020B0604030504040204" pitchFamily="34" charset="-128"/>
                <a:ea typeface="Meiryo" panose="020B0604030504040204" pitchFamily="34" charset="-128"/>
              </a:rPr>
              <a:t>260-0024</a:t>
            </a:r>
            <a:r>
              <a:rPr lang="ja-JP" altLang="en-US" sz="1000" dirty="0">
                <a:latin typeface="Meiryo" panose="020B0604030504040204" pitchFamily="34" charset="-128"/>
                <a:ea typeface="Meiryo" panose="020B0604030504040204" pitchFamily="34" charset="-128"/>
              </a:rPr>
              <a:t> </a:t>
            </a:r>
            <a:endParaRPr lang="en-US" altLang="ja-JP" sz="1000" dirty="0"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r>
              <a:rPr lang="ja-JP" altLang="en-US" sz="1000" dirty="0">
                <a:latin typeface="Meiryo" panose="020B0604030504040204" pitchFamily="34" charset="-128"/>
                <a:ea typeface="Meiryo" panose="020B0604030504040204" pitchFamily="34" charset="-128"/>
              </a:rPr>
              <a:t>　千葉県千葉市中央区中央港</a:t>
            </a:r>
            <a:r>
              <a:rPr lang="en-US" altLang="ja-JP" sz="1000" dirty="0">
                <a:latin typeface="Meiryo" panose="020B0604030504040204" pitchFamily="34" charset="-128"/>
                <a:ea typeface="Meiryo" panose="020B0604030504040204" pitchFamily="34" charset="-128"/>
              </a:rPr>
              <a:t>1-17-18</a:t>
            </a:r>
            <a:r>
              <a:rPr lang="ja-JP" altLang="en-US" sz="1000" dirty="0">
                <a:latin typeface="Meiryo" panose="020B0604030504040204" pitchFamily="34" charset="-128"/>
                <a:ea typeface="Meiryo" panose="020B0604030504040204" pitchFamily="34" charset="-128"/>
              </a:rPr>
              <a:t> </a:t>
            </a:r>
            <a:r>
              <a:rPr lang="ja-JP" altLang="en-US" sz="1100" u="sng" dirty="0">
                <a:latin typeface="Meiryo" panose="020B0604030504040204" pitchFamily="34" charset="-128"/>
                <a:ea typeface="Meiryo" panose="020B0604030504040204" pitchFamily="34" charset="-128"/>
              </a:rPr>
              <a:t>千葉みなとリハビリテーション病院 </a:t>
            </a:r>
            <a:r>
              <a:rPr lang="en-US" altLang="ja-JP" sz="1100" u="sng" dirty="0">
                <a:latin typeface="Meiryo" panose="020B0604030504040204" pitchFamily="34" charset="-128"/>
                <a:ea typeface="Meiryo" panose="020B0604030504040204" pitchFamily="34" charset="-128"/>
              </a:rPr>
              <a:t>5</a:t>
            </a:r>
            <a:r>
              <a:rPr lang="ja-JP" altLang="en-US" sz="1100" u="sng" dirty="0">
                <a:latin typeface="Meiryo" panose="020B0604030504040204" pitchFamily="34" charset="-128"/>
                <a:ea typeface="Meiryo" panose="020B0604030504040204" pitchFamily="34" charset="-128"/>
              </a:rPr>
              <a:t>階多目的室</a:t>
            </a:r>
            <a:r>
              <a:rPr lang="ja-JP" altLang="en-US" sz="1000" dirty="0">
                <a:latin typeface="Meiryo" panose="020B0604030504040204" pitchFamily="34" charset="-128"/>
                <a:ea typeface="Meiryo" panose="020B0604030504040204" pitchFamily="34" charset="-128"/>
              </a:rPr>
              <a:t>で実施中</a:t>
            </a: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F29F53E6-F2F7-0340-BACD-D363CFF07F92}"/>
              </a:ext>
            </a:extLst>
          </p:cNvPr>
          <p:cNvSpPr txBox="1"/>
          <p:nvPr/>
        </p:nvSpPr>
        <p:spPr>
          <a:xfrm>
            <a:off x="3480912" y="8869048"/>
            <a:ext cx="3336290" cy="248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000" dirty="0">
                <a:latin typeface="Meiryo" panose="020B0604030504040204" pitchFamily="34" charset="-128"/>
                <a:ea typeface="Meiryo" panose="020B0604030504040204" pitchFamily="34" charset="-128"/>
              </a:rPr>
              <a:t>※</a:t>
            </a:r>
            <a:r>
              <a:rPr lang="ja-JP" altLang="en-US" sz="1000" dirty="0">
                <a:latin typeface="Meiryo" panose="020B0604030504040204" pitchFamily="34" charset="-128"/>
                <a:ea typeface="Meiryo" panose="020B0604030504040204" pitchFamily="34" charset="-128"/>
              </a:rPr>
              <a:t>電話は 月</a:t>
            </a:r>
            <a:r>
              <a:rPr lang="en-US" altLang="ja-JP" sz="1000" dirty="0">
                <a:latin typeface="Meiryo" panose="020B0604030504040204" pitchFamily="34" charset="-128"/>
                <a:ea typeface="Meiryo" panose="020B0604030504040204" pitchFamily="34" charset="-128"/>
              </a:rPr>
              <a:t>〜</a:t>
            </a:r>
            <a:r>
              <a:rPr lang="ja-JP" altLang="en-US" sz="1000" dirty="0">
                <a:latin typeface="Meiryo" panose="020B0604030504040204" pitchFamily="34" charset="-128"/>
                <a:ea typeface="Meiryo" panose="020B0604030504040204" pitchFamily="34" charset="-128"/>
              </a:rPr>
              <a:t>金（祝日を除く） </a:t>
            </a:r>
            <a:r>
              <a:rPr lang="en-US" altLang="ja-JP" sz="1000" dirty="0">
                <a:latin typeface="Meiryo" panose="020B0604030504040204" pitchFamily="34" charset="-128"/>
                <a:ea typeface="Meiryo" panose="020B0604030504040204" pitchFamily="34" charset="-128"/>
              </a:rPr>
              <a:t>8:30〜17:00</a:t>
            </a:r>
            <a:endParaRPr lang="ja-JP" altLang="en-US" sz="1000" dirty="0"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45" name="テキスト ボックス 44">
            <a:extLst>
              <a:ext uri="{FF2B5EF4-FFF2-40B4-BE49-F238E27FC236}">
                <a16:creationId xmlns:a16="http://schemas.microsoft.com/office/drawing/2014/main" id="{710323CC-5CF5-FC43-82B4-03D237A8FE6A}"/>
              </a:ext>
            </a:extLst>
          </p:cNvPr>
          <p:cNvSpPr txBox="1"/>
          <p:nvPr/>
        </p:nvSpPr>
        <p:spPr>
          <a:xfrm>
            <a:off x="932659" y="6717665"/>
            <a:ext cx="5266185" cy="6247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600" dirty="0">
                <a:latin typeface="Meiryo" panose="020B0604030504040204" pitchFamily="34" charset="-128"/>
                <a:ea typeface="Meiryo" panose="020B0604030504040204" pitchFamily="34" charset="-128"/>
              </a:rPr>
              <a:t>保険（医療・介護）でカバーできない</a:t>
            </a:r>
            <a:endParaRPr lang="en-US" altLang="ja-JP" sz="1600" dirty="0"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r>
              <a:rPr lang="ja-JP" altLang="en-US" sz="1600" dirty="0">
                <a:latin typeface="Meiryo" panose="020B0604030504040204" pitchFamily="34" charset="-128"/>
                <a:ea typeface="Meiryo" panose="020B0604030504040204" pitchFamily="34" charset="-128"/>
              </a:rPr>
              <a:t>　　　　　　　　　 　 </a:t>
            </a:r>
            <a:r>
              <a:rPr lang="ja-JP" altLang="en-US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eiryo" panose="020B0604030504040204" pitchFamily="34" charset="-128"/>
                <a:ea typeface="Meiryo" panose="020B0604030504040204" pitchFamily="34" charset="-128"/>
              </a:rPr>
              <a:t>一歩先のサービス</a:t>
            </a:r>
            <a:r>
              <a:rPr lang="ja-JP" altLang="en-US" sz="1600" dirty="0">
                <a:latin typeface="Meiryo" panose="020B0604030504040204" pitchFamily="34" charset="-128"/>
                <a:ea typeface="Meiryo" panose="020B0604030504040204" pitchFamily="34" charset="-128"/>
              </a:rPr>
              <a:t>を求める方</a:t>
            </a:r>
          </a:p>
        </p:txBody>
      </p:sp>
      <p:sp>
        <p:nvSpPr>
          <p:cNvPr id="53" name="円/楕円 52">
            <a:extLst>
              <a:ext uri="{FF2B5EF4-FFF2-40B4-BE49-F238E27FC236}">
                <a16:creationId xmlns:a16="http://schemas.microsoft.com/office/drawing/2014/main" id="{DD4A0A84-E7C7-CC44-8669-D5DADFC77F23}"/>
              </a:ext>
            </a:extLst>
          </p:cNvPr>
          <p:cNvSpPr/>
          <p:nvPr/>
        </p:nvSpPr>
        <p:spPr>
          <a:xfrm>
            <a:off x="505936" y="6191254"/>
            <a:ext cx="426720" cy="413385"/>
          </a:xfrm>
          <a:prstGeom prst="ellipse">
            <a:avLst/>
          </a:prstGeom>
          <a:solidFill>
            <a:srgbClr val="172C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600"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4DCE0620-A74E-EF49-B645-BF8DCB74C610}"/>
              </a:ext>
            </a:extLst>
          </p:cNvPr>
          <p:cNvSpPr txBox="1"/>
          <p:nvPr/>
        </p:nvSpPr>
        <p:spPr>
          <a:xfrm>
            <a:off x="533241" y="6219825"/>
            <a:ext cx="365760" cy="405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 b="1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2</a:t>
            </a:r>
            <a:endParaRPr lang="ja-JP" altLang="en-US" sz="1400" b="1" dirty="0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55" name="円/楕円 54">
            <a:extLst>
              <a:ext uri="{FF2B5EF4-FFF2-40B4-BE49-F238E27FC236}">
                <a16:creationId xmlns:a16="http://schemas.microsoft.com/office/drawing/2014/main" id="{247C8D5E-D41B-5D43-9DD6-0CED1BD4F317}"/>
              </a:ext>
            </a:extLst>
          </p:cNvPr>
          <p:cNvSpPr/>
          <p:nvPr/>
        </p:nvSpPr>
        <p:spPr>
          <a:xfrm>
            <a:off x="510381" y="6645914"/>
            <a:ext cx="426720" cy="413385"/>
          </a:xfrm>
          <a:prstGeom prst="ellipse">
            <a:avLst/>
          </a:prstGeom>
          <a:solidFill>
            <a:srgbClr val="172C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600"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56" name="テキスト ボックス 55">
            <a:extLst>
              <a:ext uri="{FF2B5EF4-FFF2-40B4-BE49-F238E27FC236}">
                <a16:creationId xmlns:a16="http://schemas.microsoft.com/office/drawing/2014/main" id="{6BEDB9B4-4C89-F147-910A-9F1F035A0F19}"/>
              </a:ext>
            </a:extLst>
          </p:cNvPr>
          <p:cNvSpPr txBox="1"/>
          <p:nvPr/>
        </p:nvSpPr>
        <p:spPr>
          <a:xfrm>
            <a:off x="540861" y="6690360"/>
            <a:ext cx="365760" cy="405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 b="1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3</a:t>
            </a:r>
            <a:endParaRPr lang="ja-JP" altLang="en-US" sz="1400" b="1" dirty="0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61" name="テキスト ボックス 60">
            <a:extLst>
              <a:ext uri="{FF2B5EF4-FFF2-40B4-BE49-F238E27FC236}">
                <a16:creationId xmlns:a16="http://schemas.microsoft.com/office/drawing/2014/main" id="{95A585BE-A124-1C42-A6CD-18C47E8D8614}"/>
              </a:ext>
            </a:extLst>
          </p:cNvPr>
          <p:cNvSpPr txBox="1"/>
          <p:nvPr/>
        </p:nvSpPr>
        <p:spPr>
          <a:xfrm>
            <a:off x="288769" y="8843014"/>
            <a:ext cx="4747895" cy="28020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>
            <a:spAutoFit/>
          </a:bodyPr>
          <a:lstStyle/>
          <a:p>
            <a:r>
              <a:rPr lang="ja-JP" altLang="en-US" sz="1100" u="sng" dirty="0">
                <a:latin typeface="Meiryo"/>
                <a:ea typeface="Meiryo"/>
              </a:rPr>
              <a:t>お問い合わせ</a:t>
            </a:r>
            <a:r>
              <a:rPr lang="ja-JP" altLang="en-US" sz="1100" dirty="0">
                <a:latin typeface="Meiryo"/>
                <a:ea typeface="Meiryo"/>
              </a:rPr>
              <a:t>・</a:t>
            </a:r>
            <a:r>
              <a:rPr lang="ja-JP" altLang="en-US" sz="1100" u="sng" dirty="0">
                <a:latin typeface="Meiryo"/>
                <a:ea typeface="Meiryo"/>
              </a:rPr>
              <a:t>ご予約 </a:t>
            </a:r>
            <a:r>
              <a:rPr lang="ja-JP" altLang="en-US" sz="1100" dirty="0">
                <a:latin typeface="Meiryo"/>
                <a:ea typeface="Meiryo"/>
              </a:rPr>
              <a:t>： </a:t>
            </a:r>
            <a:r>
              <a:rPr lang="ja-JP" altLang="en-US" sz="1200" dirty="0">
                <a:latin typeface="Meiryo"/>
                <a:ea typeface="Meiryo"/>
              </a:rPr>
              <a:t>☎</a:t>
            </a:r>
            <a:r>
              <a:rPr lang="ja-JP" altLang="en-US" sz="1100" dirty="0">
                <a:latin typeface="Meiryo"/>
                <a:ea typeface="Meiryo"/>
              </a:rPr>
              <a:t> </a:t>
            </a:r>
            <a:r>
              <a:rPr lang="en-US" altLang="ja-JP" sz="1100" dirty="0">
                <a:latin typeface="Meiryo"/>
                <a:ea typeface="Meiryo"/>
              </a:rPr>
              <a:t>07</a:t>
            </a:r>
            <a:r>
              <a:rPr lang="ja-JP" altLang="ja-JP" sz="1100" dirty="0">
                <a:latin typeface="Meiryo"/>
                <a:ea typeface="Meiryo"/>
              </a:rPr>
              <a:t>0-15</a:t>
            </a:r>
            <a:r>
              <a:rPr lang="en-US" altLang="ja-JP" sz="1100" dirty="0">
                <a:latin typeface="Meiryo"/>
                <a:ea typeface="Meiryo"/>
              </a:rPr>
              <a:t>86</a:t>
            </a:r>
            <a:r>
              <a:rPr lang="ja-JP" altLang="ja-JP" sz="1100" dirty="0">
                <a:latin typeface="Meiryo"/>
                <a:ea typeface="Meiryo"/>
              </a:rPr>
              <a:t>-7911</a:t>
            </a:r>
            <a:r>
              <a:rPr lang="ja-JP" altLang="en-US" sz="1100" dirty="0">
                <a:latin typeface="Meiryo"/>
                <a:ea typeface="Meiryo"/>
              </a:rPr>
              <a:t>　</a:t>
            </a:r>
            <a:endParaRPr lang="ko-KR" altLang="en-US" sz="1100" dirty="0">
              <a:latin typeface="Meiryo"/>
              <a:ea typeface="Meiryo" charset="0"/>
            </a:endParaRPr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34F2F6C4-F1C2-9B45-8F61-A0E3ED3840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811" y="7820660"/>
            <a:ext cx="909320" cy="878840"/>
          </a:xfrm>
          <a:prstGeom prst="rect">
            <a:avLst/>
          </a:prstGeom>
        </p:spPr>
      </p:pic>
      <p:sp>
        <p:nvSpPr>
          <p:cNvPr id="64" name="テキスト ボックス 63">
            <a:extLst>
              <a:ext uri="{FF2B5EF4-FFF2-40B4-BE49-F238E27FC236}">
                <a16:creationId xmlns:a16="http://schemas.microsoft.com/office/drawing/2014/main" id="{AE7398A5-7666-6E44-AC55-E49E8FA1A6F1}"/>
              </a:ext>
            </a:extLst>
          </p:cNvPr>
          <p:cNvSpPr txBox="1"/>
          <p:nvPr/>
        </p:nvSpPr>
        <p:spPr>
          <a:xfrm>
            <a:off x="2414746" y="9555484"/>
            <a:ext cx="4537710" cy="248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00" dirty="0">
                <a:latin typeface="Meiryo" panose="020B0604030504040204" pitchFamily="34" charset="-128"/>
                <a:ea typeface="Meiryo" panose="020B0604030504040204" pitchFamily="34" charset="-128"/>
              </a:rPr>
              <a:t>担当：株式会社メディックスジャパン　保科（ほしな）・渕田（ふちだ）</a:t>
            </a:r>
            <a:endParaRPr lang="en-US" altLang="ja-JP" sz="1200" dirty="0"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65" name="テキスト ボックス 64">
            <a:extLst>
              <a:ext uri="{FF2B5EF4-FFF2-40B4-BE49-F238E27FC236}">
                <a16:creationId xmlns:a16="http://schemas.microsoft.com/office/drawing/2014/main" id="{DFB192F8-F63E-7541-82C3-9A81AA5C4964}"/>
              </a:ext>
            </a:extLst>
          </p:cNvPr>
          <p:cNvSpPr txBox="1"/>
          <p:nvPr/>
        </p:nvSpPr>
        <p:spPr>
          <a:xfrm>
            <a:off x="302736" y="7494909"/>
            <a:ext cx="1328420" cy="374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900" u="sng" dirty="0">
                <a:latin typeface="Meiryo" panose="020B0604030504040204" pitchFamily="34" charset="-128"/>
                <a:ea typeface="Meiryo" panose="020B0604030504040204" pitchFamily="34" charset="-128"/>
              </a:rPr>
              <a:t>ホームページは</a:t>
            </a:r>
            <a:endParaRPr lang="en-US" altLang="ja-JP" sz="900" u="sng" dirty="0"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 algn="ctr"/>
            <a:r>
              <a:rPr lang="ja-JP" altLang="en-US" sz="900" u="sng" dirty="0">
                <a:latin typeface="Meiryo" panose="020B0604030504040204" pitchFamily="34" charset="-128"/>
                <a:ea typeface="Meiryo" panose="020B0604030504040204" pitchFamily="34" charset="-128"/>
              </a:rPr>
              <a:t>こちら</a:t>
            </a:r>
            <a:endParaRPr lang="en-US" altLang="ja-JP" sz="900" u="sng" dirty="0"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74" name="テキスト ボックス 73">
            <a:extLst>
              <a:ext uri="{FF2B5EF4-FFF2-40B4-BE49-F238E27FC236}">
                <a16:creationId xmlns:a16="http://schemas.microsoft.com/office/drawing/2014/main" id="{D099BF00-60DF-5D49-8E79-6A5688253454}"/>
              </a:ext>
            </a:extLst>
          </p:cNvPr>
          <p:cNvSpPr txBox="1"/>
          <p:nvPr/>
        </p:nvSpPr>
        <p:spPr>
          <a:xfrm>
            <a:off x="211934" y="2491109"/>
            <a:ext cx="6792595" cy="8439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4800" b="1" dirty="0">
                <a:ln w="22225">
                  <a:noFill/>
                  <a:prstDash val="solid"/>
                </a:ln>
                <a:solidFill>
                  <a:srgbClr val="FDF305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游ゴシック" panose="020B0400000000000000" pitchFamily="50" charset="-128"/>
                <a:ea typeface="游ゴシック" panose="020B0400000000000000" pitchFamily="50" charset="-128"/>
              </a:rPr>
              <a:t>７月１日</a:t>
            </a:r>
            <a:r>
              <a:rPr lang="en-US" altLang="ja-JP" sz="4800" b="1" dirty="0">
                <a:ln w="22225">
                  <a:noFill/>
                  <a:prstDash val="solid"/>
                </a:ln>
                <a:solidFill>
                  <a:srgbClr val="FDF305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游ゴシック" panose="020B0400000000000000" pitchFamily="50" charset="-128"/>
                <a:ea typeface="游ゴシック" panose="020B0400000000000000" pitchFamily="50" charset="-128"/>
              </a:rPr>
              <a:t>(</a:t>
            </a:r>
            <a:r>
              <a:rPr lang="ja-JP" altLang="en-US" sz="4800" b="1" dirty="0">
                <a:ln w="22225">
                  <a:noFill/>
                  <a:prstDash val="solid"/>
                </a:ln>
                <a:solidFill>
                  <a:srgbClr val="FDF305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游ゴシック" panose="020B0400000000000000" pitchFamily="50" charset="-128"/>
                <a:ea typeface="游ゴシック" panose="020B0400000000000000" pitchFamily="50" charset="-128"/>
              </a:rPr>
              <a:t>火</a:t>
            </a:r>
            <a:r>
              <a:rPr lang="en-US" altLang="ja-JP" sz="4800" b="1" dirty="0">
                <a:ln w="22225">
                  <a:noFill/>
                  <a:prstDash val="solid"/>
                </a:ln>
                <a:solidFill>
                  <a:srgbClr val="FDF305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游ゴシック" panose="020B0400000000000000" pitchFamily="50" charset="-128"/>
                <a:ea typeface="游ゴシック" panose="020B0400000000000000" pitchFamily="50" charset="-128"/>
              </a:rPr>
              <a:t>)</a:t>
            </a:r>
            <a:r>
              <a:rPr lang="ja-JP" altLang="en-US" sz="4400" b="1" dirty="0">
                <a:ln w="22225">
                  <a:noFill/>
                  <a:prstDash val="solid"/>
                </a:ln>
                <a:solidFill>
                  <a:srgbClr val="FDF305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游ゴシック" panose="020B0400000000000000" pitchFamily="50" charset="-128"/>
                <a:ea typeface="游ゴシック" panose="020B0400000000000000" pitchFamily="50" charset="-128"/>
              </a:rPr>
              <a:t>オープン</a:t>
            </a:r>
            <a:endParaRPr lang="ja-JP" altLang="en-US" sz="4800" b="1" dirty="0">
              <a:ln w="22225">
                <a:noFill/>
                <a:prstDash val="solid"/>
              </a:ln>
              <a:solidFill>
                <a:srgbClr val="FDF305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87EB632C-B6D0-774B-96DA-ECC2521BDDEA}"/>
              </a:ext>
            </a:extLst>
          </p:cNvPr>
          <p:cNvSpPr txBox="1"/>
          <p:nvPr/>
        </p:nvSpPr>
        <p:spPr>
          <a:xfrm>
            <a:off x="1667352" y="7702554"/>
            <a:ext cx="1934210" cy="280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200" dirty="0">
                <a:latin typeface="Meiryo" panose="020B0604030504040204" pitchFamily="34" charset="-128"/>
                <a:ea typeface="Meiryo" panose="020B0604030504040204" pitchFamily="34" charset="-128"/>
              </a:rPr>
              <a:t>・</a:t>
            </a:r>
            <a:r>
              <a:rPr lang="en-US" altLang="ja-JP" sz="1200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0</a:t>
            </a:r>
            <a:r>
              <a:rPr lang="en-US" altLang="ja-JP" sz="1200" dirty="0">
                <a:latin typeface="Meiryo" panose="020B0604030504040204" pitchFamily="34" charset="-128"/>
                <a:ea typeface="Meiryo" panose="020B0604030504040204" pitchFamily="34" charset="-128"/>
              </a:rPr>
              <a:t>9</a:t>
            </a:r>
            <a:r>
              <a:rPr lang="ja-JP" altLang="en-US" sz="1200" dirty="0">
                <a:latin typeface="Meiryo" panose="020B0604030504040204" pitchFamily="34" charset="-128"/>
                <a:ea typeface="Meiryo" panose="020B0604030504040204" pitchFamily="34" charset="-128"/>
              </a:rPr>
              <a:t>時</a:t>
            </a:r>
            <a:r>
              <a:rPr lang="en-US" altLang="ja-JP" sz="1200" dirty="0">
                <a:latin typeface="Meiryo" panose="020B0604030504040204" pitchFamily="34" charset="-128"/>
                <a:ea typeface="Meiryo" panose="020B0604030504040204" pitchFamily="34" charset="-128"/>
              </a:rPr>
              <a:t>00</a:t>
            </a:r>
            <a:r>
              <a:rPr lang="ja-JP" altLang="en-US" sz="1200" dirty="0">
                <a:latin typeface="Meiryo" panose="020B0604030504040204" pitchFamily="34" charset="-128"/>
                <a:ea typeface="Meiryo" panose="020B0604030504040204" pitchFamily="34" charset="-128"/>
              </a:rPr>
              <a:t>分</a:t>
            </a:r>
            <a:r>
              <a:rPr lang="en-US" altLang="ja-JP" sz="1200" dirty="0">
                <a:latin typeface="Meiryo" panose="020B0604030504040204" pitchFamily="34" charset="-128"/>
                <a:ea typeface="Meiryo" panose="020B0604030504040204" pitchFamily="34" charset="-128"/>
              </a:rPr>
              <a:t>〜</a:t>
            </a:r>
            <a:r>
              <a:rPr lang="en-US" altLang="ja-JP" sz="1000" dirty="0">
                <a:latin typeface="Meiryo" panose="020B0604030504040204" pitchFamily="34" charset="-128"/>
                <a:ea typeface="Meiryo" panose="020B0604030504040204" pitchFamily="34" charset="-128"/>
              </a:rPr>
              <a:t> </a:t>
            </a:r>
            <a:r>
              <a:rPr lang="ja-JP" altLang="en-US" sz="1200" dirty="0">
                <a:latin typeface="Meiryo" panose="020B0604030504040204" pitchFamily="34" charset="-128"/>
                <a:ea typeface="Meiryo" panose="020B0604030504040204" pitchFamily="34" charset="-128"/>
              </a:rPr>
              <a:t>９時</a:t>
            </a:r>
            <a:r>
              <a:rPr lang="en-US" altLang="ja-JP" sz="1200" dirty="0">
                <a:latin typeface="Meiryo" panose="020B0604030504040204" pitchFamily="34" charset="-128"/>
                <a:ea typeface="Meiryo" panose="020B0604030504040204" pitchFamily="34" charset="-128"/>
              </a:rPr>
              <a:t>50</a:t>
            </a:r>
            <a:r>
              <a:rPr lang="ja-JP" altLang="en-US" sz="1200" dirty="0">
                <a:latin typeface="Meiryo" panose="020B0604030504040204" pitchFamily="34" charset="-128"/>
                <a:ea typeface="Meiryo" panose="020B0604030504040204" pitchFamily="34" charset="-128"/>
              </a:rPr>
              <a:t>分</a:t>
            </a:r>
            <a:endParaRPr lang="en-US" altLang="ja-JP" sz="1200" dirty="0"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86" name="テキスト ボックス 85">
            <a:extLst>
              <a:ext uri="{FF2B5EF4-FFF2-40B4-BE49-F238E27FC236}">
                <a16:creationId xmlns:a16="http://schemas.microsoft.com/office/drawing/2014/main" id="{9CF34B02-F7DE-2145-885B-E514B76E3428}"/>
              </a:ext>
            </a:extLst>
          </p:cNvPr>
          <p:cNvSpPr txBox="1"/>
          <p:nvPr/>
        </p:nvSpPr>
        <p:spPr>
          <a:xfrm>
            <a:off x="1667355" y="7956554"/>
            <a:ext cx="2046605" cy="280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200" dirty="0">
                <a:latin typeface="Meiryo" panose="020B0604030504040204" pitchFamily="34" charset="-128"/>
                <a:ea typeface="Meiryo" panose="020B0604030504040204" pitchFamily="34" charset="-128"/>
              </a:rPr>
              <a:t>・</a:t>
            </a:r>
            <a:r>
              <a:rPr lang="en-US" altLang="ja-JP" sz="1200" dirty="0">
                <a:latin typeface="Meiryo" panose="020B0604030504040204" pitchFamily="34" charset="-128"/>
                <a:ea typeface="Meiryo" panose="020B0604030504040204" pitchFamily="34" charset="-128"/>
              </a:rPr>
              <a:t>10</a:t>
            </a:r>
            <a:r>
              <a:rPr lang="ja-JP" altLang="en-US" sz="1200" dirty="0">
                <a:latin typeface="Meiryo" panose="020B0604030504040204" pitchFamily="34" charset="-128"/>
                <a:ea typeface="Meiryo" panose="020B0604030504040204" pitchFamily="34" charset="-128"/>
              </a:rPr>
              <a:t>時</a:t>
            </a:r>
            <a:r>
              <a:rPr lang="en-US" altLang="ja-JP" sz="1200" dirty="0">
                <a:latin typeface="Meiryo" panose="020B0604030504040204" pitchFamily="34" charset="-128"/>
                <a:ea typeface="Meiryo" panose="020B0604030504040204" pitchFamily="34" charset="-128"/>
              </a:rPr>
              <a:t>00</a:t>
            </a:r>
            <a:r>
              <a:rPr lang="ja-JP" altLang="en-US" sz="1200" dirty="0">
                <a:latin typeface="Meiryo" panose="020B0604030504040204" pitchFamily="34" charset="-128"/>
                <a:ea typeface="Meiryo" panose="020B0604030504040204" pitchFamily="34" charset="-128"/>
              </a:rPr>
              <a:t>分</a:t>
            </a:r>
            <a:r>
              <a:rPr lang="en-US" altLang="ja-JP" sz="1200" dirty="0">
                <a:latin typeface="Meiryo" panose="020B0604030504040204" pitchFamily="34" charset="-128"/>
                <a:ea typeface="Meiryo" panose="020B0604030504040204" pitchFamily="34" charset="-128"/>
              </a:rPr>
              <a:t>〜10</a:t>
            </a:r>
            <a:r>
              <a:rPr lang="ja-JP" altLang="en-US" sz="1200" dirty="0">
                <a:latin typeface="Meiryo" panose="020B0604030504040204" pitchFamily="34" charset="-128"/>
                <a:ea typeface="Meiryo" panose="020B0604030504040204" pitchFamily="34" charset="-128"/>
              </a:rPr>
              <a:t>時</a:t>
            </a:r>
            <a:r>
              <a:rPr lang="en-US" altLang="ja-JP" sz="1200" dirty="0">
                <a:latin typeface="Meiryo" panose="020B0604030504040204" pitchFamily="34" charset="-128"/>
                <a:ea typeface="Meiryo" panose="020B0604030504040204" pitchFamily="34" charset="-128"/>
              </a:rPr>
              <a:t>50</a:t>
            </a:r>
            <a:r>
              <a:rPr lang="ja-JP" altLang="en-US" sz="1200" dirty="0">
                <a:latin typeface="Meiryo" panose="020B0604030504040204" pitchFamily="34" charset="-128"/>
                <a:ea typeface="Meiryo" panose="020B0604030504040204" pitchFamily="34" charset="-128"/>
              </a:rPr>
              <a:t>分</a:t>
            </a:r>
            <a:endParaRPr lang="en-US" altLang="ja-JP" sz="1200" dirty="0"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87" name="テキスト ボックス 86">
            <a:extLst>
              <a:ext uri="{FF2B5EF4-FFF2-40B4-BE49-F238E27FC236}">
                <a16:creationId xmlns:a16="http://schemas.microsoft.com/office/drawing/2014/main" id="{10024944-01D7-EE41-B47F-937E86A5691D}"/>
              </a:ext>
            </a:extLst>
          </p:cNvPr>
          <p:cNvSpPr txBox="1"/>
          <p:nvPr/>
        </p:nvSpPr>
        <p:spPr>
          <a:xfrm>
            <a:off x="1667355" y="8209919"/>
            <a:ext cx="2046605" cy="280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200" dirty="0">
                <a:latin typeface="Meiryo" panose="020B0604030504040204" pitchFamily="34" charset="-128"/>
                <a:ea typeface="Meiryo" panose="020B0604030504040204" pitchFamily="34" charset="-128"/>
              </a:rPr>
              <a:t>・</a:t>
            </a:r>
            <a:r>
              <a:rPr lang="en-US" altLang="ja-JP" sz="1200" dirty="0">
                <a:latin typeface="Meiryo" panose="020B0604030504040204" pitchFamily="34" charset="-128"/>
                <a:ea typeface="Meiryo" panose="020B0604030504040204" pitchFamily="34" charset="-128"/>
              </a:rPr>
              <a:t>11</a:t>
            </a:r>
            <a:r>
              <a:rPr lang="ja-JP" altLang="en-US" sz="1200" dirty="0">
                <a:latin typeface="Meiryo" panose="020B0604030504040204" pitchFamily="34" charset="-128"/>
                <a:ea typeface="Meiryo" panose="020B0604030504040204" pitchFamily="34" charset="-128"/>
              </a:rPr>
              <a:t>時</a:t>
            </a:r>
            <a:r>
              <a:rPr lang="en-US" altLang="ja-JP" sz="1200" dirty="0">
                <a:latin typeface="Meiryo" panose="020B0604030504040204" pitchFamily="34" charset="-128"/>
                <a:ea typeface="Meiryo" panose="020B0604030504040204" pitchFamily="34" charset="-128"/>
              </a:rPr>
              <a:t>00</a:t>
            </a:r>
            <a:r>
              <a:rPr lang="ja-JP" altLang="en-US" sz="1200" dirty="0">
                <a:latin typeface="Meiryo" panose="020B0604030504040204" pitchFamily="34" charset="-128"/>
                <a:ea typeface="Meiryo" panose="020B0604030504040204" pitchFamily="34" charset="-128"/>
              </a:rPr>
              <a:t>分</a:t>
            </a:r>
            <a:r>
              <a:rPr lang="en-US" altLang="ja-JP" sz="1200" dirty="0">
                <a:latin typeface="Meiryo" panose="020B0604030504040204" pitchFamily="34" charset="-128"/>
                <a:ea typeface="Meiryo" panose="020B0604030504040204" pitchFamily="34" charset="-128"/>
              </a:rPr>
              <a:t>〜11</a:t>
            </a:r>
            <a:r>
              <a:rPr lang="ja-JP" altLang="en-US" sz="1200" dirty="0">
                <a:latin typeface="Meiryo" panose="020B0604030504040204" pitchFamily="34" charset="-128"/>
                <a:ea typeface="Meiryo" panose="020B0604030504040204" pitchFamily="34" charset="-128"/>
              </a:rPr>
              <a:t>時</a:t>
            </a:r>
            <a:r>
              <a:rPr lang="en-US" altLang="ja-JP" sz="1200" dirty="0">
                <a:latin typeface="Meiryo" panose="020B0604030504040204" pitchFamily="34" charset="-128"/>
                <a:ea typeface="Meiryo" panose="020B0604030504040204" pitchFamily="34" charset="-128"/>
              </a:rPr>
              <a:t>50</a:t>
            </a:r>
            <a:r>
              <a:rPr lang="ja-JP" altLang="en-US" sz="1200" dirty="0">
                <a:latin typeface="Meiryo" panose="020B0604030504040204" pitchFamily="34" charset="-128"/>
                <a:ea typeface="Meiryo" panose="020B0604030504040204" pitchFamily="34" charset="-128"/>
              </a:rPr>
              <a:t>分</a:t>
            </a:r>
            <a:endParaRPr lang="en-US" altLang="ja-JP" sz="1200" dirty="0"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88" name="テキスト ボックス 87">
            <a:extLst>
              <a:ext uri="{FF2B5EF4-FFF2-40B4-BE49-F238E27FC236}">
                <a16:creationId xmlns:a16="http://schemas.microsoft.com/office/drawing/2014/main" id="{11BBF647-AA92-354C-BE55-DC751C654463}"/>
              </a:ext>
            </a:extLst>
          </p:cNvPr>
          <p:cNvSpPr txBox="1"/>
          <p:nvPr/>
        </p:nvSpPr>
        <p:spPr>
          <a:xfrm>
            <a:off x="1667355" y="8463284"/>
            <a:ext cx="1923415" cy="280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200" dirty="0">
                <a:latin typeface="Meiryo" panose="020B0604030504040204" pitchFamily="34" charset="-128"/>
                <a:ea typeface="Meiryo" panose="020B0604030504040204" pitchFamily="34" charset="-128"/>
              </a:rPr>
              <a:t>・</a:t>
            </a:r>
            <a:r>
              <a:rPr lang="en-US" altLang="ja-JP" sz="1200" dirty="0">
                <a:latin typeface="Meiryo" panose="020B0604030504040204" pitchFamily="34" charset="-128"/>
                <a:ea typeface="Meiryo" panose="020B0604030504040204" pitchFamily="34" charset="-128"/>
              </a:rPr>
              <a:t>12</a:t>
            </a:r>
            <a:r>
              <a:rPr lang="ja-JP" altLang="en-US" sz="1200" dirty="0">
                <a:latin typeface="Meiryo" panose="020B0604030504040204" pitchFamily="34" charset="-128"/>
                <a:ea typeface="Meiryo" panose="020B0604030504040204" pitchFamily="34" charset="-128"/>
              </a:rPr>
              <a:t>時</a:t>
            </a:r>
            <a:r>
              <a:rPr lang="en-US" altLang="ja-JP" sz="1200" dirty="0">
                <a:latin typeface="Meiryo" panose="020B0604030504040204" pitchFamily="34" charset="-128"/>
                <a:ea typeface="Meiryo" panose="020B0604030504040204" pitchFamily="34" charset="-128"/>
              </a:rPr>
              <a:t>00</a:t>
            </a:r>
            <a:r>
              <a:rPr lang="ja-JP" altLang="en-US" sz="1200" dirty="0">
                <a:latin typeface="Meiryo" panose="020B0604030504040204" pitchFamily="34" charset="-128"/>
                <a:ea typeface="Meiryo" panose="020B0604030504040204" pitchFamily="34" charset="-128"/>
              </a:rPr>
              <a:t>分</a:t>
            </a:r>
            <a:r>
              <a:rPr lang="en-US" altLang="ja-JP" sz="1200" dirty="0">
                <a:latin typeface="Meiryo" panose="020B0604030504040204" pitchFamily="34" charset="-128"/>
                <a:ea typeface="Meiryo" panose="020B0604030504040204" pitchFamily="34" charset="-128"/>
              </a:rPr>
              <a:t>〜12</a:t>
            </a:r>
            <a:r>
              <a:rPr lang="ja-JP" altLang="en-US" sz="1200" dirty="0">
                <a:latin typeface="Meiryo" panose="020B0604030504040204" pitchFamily="34" charset="-128"/>
                <a:ea typeface="Meiryo" panose="020B0604030504040204" pitchFamily="34" charset="-128"/>
              </a:rPr>
              <a:t>時</a:t>
            </a:r>
            <a:r>
              <a:rPr lang="en-US" altLang="ja-JP" sz="1200" dirty="0">
                <a:latin typeface="Meiryo" panose="020B0604030504040204" pitchFamily="34" charset="-128"/>
                <a:ea typeface="Meiryo" panose="020B0604030504040204" pitchFamily="34" charset="-128"/>
              </a:rPr>
              <a:t>50</a:t>
            </a:r>
            <a:r>
              <a:rPr lang="ja-JP" altLang="en-US" sz="1200" dirty="0">
                <a:latin typeface="Meiryo" panose="020B0604030504040204" pitchFamily="34" charset="-128"/>
                <a:ea typeface="Meiryo" panose="020B0604030504040204" pitchFamily="34" charset="-128"/>
              </a:rPr>
              <a:t>分</a:t>
            </a:r>
            <a:endParaRPr lang="en-US" altLang="ja-JP" sz="1200" dirty="0"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89" name="テキスト ボックス 88">
            <a:extLst>
              <a:ext uri="{FF2B5EF4-FFF2-40B4-BE49-F238E27FC236}">
                <a16:creationId xmlns:a16="http://schemas.microsoft.com/office/drawing/2014/main" id="{19061250-2EB9-694F-8523-7B2BE3C91317}"/>
              </a:ext>
            </a:extLst>
          </p:cNvPr>
          <p:cNvSpPr txBox="1"/>
          <p:nvPr/>
        </p:nvSpPr>
        <p:spPr>
          <a:xfrm>
            <a:off x="1873729" y="7534911"/>
            <a:ext cx="1406525" cy="311624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ja-JP" altLang="en-US" sz="1400" dirty="0">
                <a:latin typeface="Meiryo" panose="020B0604030504040204" pitchFamily="34" charset="-128"/>
                <a:ea typeface="Meiryo" panose="020B0604030504040204" pitchFamily="34" charset="-128"/>
              </a:rPr>
              <a:t>　</a:t>
            </a:r>
            <a:r>
              <a:rPr lang="ja-JP" altLang="en-US" sz="1400" b="1" dirty="0">
                <a:solidFill>
                  <a:srgbClr val="0070C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火曜日</a:t>
            </a:r>
          </a:p>
        </p:txBody>
      </p:sp>
      <p:sp>
        <p:nvSpPr>
          <p:cNvPr id="93" name="テキスト ボックス 92">
            <a:extLst>
              <a:ext uri="{FF2B5EF4-FFF2-40B4-BE49-F238E27FC236}">
                <a16:creationId xmlns:a16="http://schemas.microsoft.com/office/drawing/2014/main" id="{02AFEC05-3171-C542-AB45-2CACD45B99C9}"/>
              </a:ext>
            </a:extLst>
          </p:cNvPr>
          <p:cNvSpPr txBox="1"/>
          <p:nvPr/>
        </p:nvSpPr>
        <p:spPr>
          <a:xfrm>
            <a:off x="4292441" y="7520305"/>
            <a:ext cx="806450" cy="311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b="1" dirty="0">
                <a:solidFill>
                  <a:srgbClr val="0070C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木曜日</a:t>
            </a:r>
            <a:endParaRPr lang="ja-JP" altLang="en-US" sz="1400" dirty="0">
              <a:solidFill>
                <a:srgbClr val="0070C0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94" name="テキスト ボックス 93">
            <a:extLst>
              <a:ext uri="{FF2B5EF4-FFF2-40B4-BE49-F238E27FC236}">
                <a16:creationId xmlns:a16="http://schemas.microsoft.com/office/drawing/2014/main" id="{9A8A4088-5E80-1447-B6A8-F24B9661D250}"/>
              </a:ext>
            </a:extLst>
          </p:cNvPr>
          <p:cNvSpPr txBox="1"/>
          <p:nvPr/>
        </p:nvSpPr>
        <p:spPr>
          <a:xfrm>
            <a:off x="3672685" y="7702551"/>
            <a:ext cx="2251075" cy="278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200" dirty="0">
                <a:latin typeface="Meiryo" panose="020B0604030504040204" pitchFamily="34" charset="-128"/>
                <a:ea typeface="Meiryo" panose="020B0604030504040204" pitchFamily="34" charset="-128"/>
              </a:rPr>
              <a:t>・</a:t>
            </a:r>
            <a:r>
              <a:rPr lang="en-US" altLang="ja-JP" sz="1200" dirty="0">
                <a:latin typeface="Meiryo" panose="020B0604030504040204" pitchFamily="34" charset="-128"/>
                <a:ea typeface="Meiryo" panose="020B0604030504040204" pitchFamily="34" charset="-128"/>
              </a:rPr>
              <a:t>13</a:t>
            </a:r>
            <a:r>
              <a:rPr lang="ja-JP" altLang="en-US" sz="1200" dirty="0">
                <a:latin typeface="Meiryo" panose="020B0604030504040204" pitchFamily="34" charset="-128"/>
                <a:ea typeface="Meiryo" panose="020B0604030504040204" pitchFamily="34" charset="-128"/>
              </a:rPr>
              <a:t>時</a:t>
            </a:r>
            <a:r>
              <a:rPr lang="en-US" altLang="ja-JP" sz="1200" dirty="0">
                <a:latin typeface="Meiryo" panose="020B0604030504040204" pitchFamily="34" charset="-128"/>
                <a:ea typeface="Meiryo" panose="020B0604030504040204" pitchFamily="34" charset="-128"/>
              </a:rPr>
              <a:t>00</a:t>
            </a:r>
            <a:r>
              <a:rPr lang="ja-JP" altLang="en-US" sz="1200" dirty="0">
                <a:latin typeface="Meiryo" panose="020B0604030504040204" pitchFamily="34" charset="-128"/>
                <a:ea typeface="Meiryo" panose="020B0604030504040204" pitchFamily="34" charset="-128"/>
              </a:rPr>
              <a:t>分</a:t>
            </a:r>
            <a:r>
              <a:rPr lang="en-US" altLang="ja-JP" sz="1200" dirty="0">
                <a:latin typeface="Meiryo" panose="020B0604030504040204" pitchFamily="34" charset="-128"/>
                <a:ea typeface="Meiryo" panose="020B0604030504040204" pitchFamily="34" charset="-128"/>
              </a:rPr>
              <a:t>〜13</a:t>
            </a:r>
            <a:r>
              <a:rPr lang="ja-JP" altLang="en-US" sz="1200" dirty="0">
                <a:latin typeface="Meiryo" panose="020B0604030504040204" pitchFamily="34" charset="-128"/>
                <a:ea typeface="Meiryo" panose="020B0604030504040204" pitchFamily="34" charset="-128"/>
              </a:rPr>
              <a:t>時</a:t>
            </a:r>
            <a:r>
              <a:rPr lang="en-US" altLang="ja-JP" sz="1200" dirty="0">
                <a:latin typeface="Meiryo" panose="020B0604030504040204" pitchFamily="34" charset="-128"/>
                <a:ea typeface="Meiryo" panose="020B0604030504040204" pitchFamily="34" charset="-128"/>
              </a:rPr>
              <a:t>50</a:t>
            </a:r>
            <a:r>
              <a:rPr lang="ja-JP" altLang="en-US" sz="1200" dirty="0">
                <a:latin typeface="Meiryo" panose="020B0604030504040204" pitchFamily="34" charset="-128"/>
                <a:ea typeface="Meiryo" panose="020B0604030504040204" pitchFamily="34" charset="-128"/>
              </a:rPr>
              <a:t>分</a:t>
            </a:r>
            <a:endParaRPr lang="en-US" altLang="ja-JP" sz="1200" dirty="0"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97" name="テキスト ボックス 96">
            <a:extLst>
              <a:ext uri="{FF2B5EF4-FFF2-40B4-BE49-F238E27FC236}">
                <a16:creationId xmlns:a16="http://schemas.microsoft.com/office/drawing/2014/main" id="{204ABD4C-F1FC-4746-96B2-C5B0FA4CE9BB}"/>
              </a:ext>
            </a:extLst>
          </p:cNvPr>
          <p:cNvSpPr txBox="1"/>
          <p:nvPr/>
        </p:nvSpPr>
        <p:spPr>
          <a:xfrm>
            <a:off x="3672681" y="7958459"/>
            <a:ext cx="2087880" cy="280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200" dirty="0">
                <a:latin typeface="Meiryo" panose="020B0604030504040204" pitchFamily="34" charset="-128"/>
                <a:ea typeface="Meiryo" panose="020B0604030504040204" pitchFamily="34" charset="-128"/>
              </a:rPr>
              <a:t>・</a:t>
            </a:r>
            <a:r>
              <a:rPr lang="en-US" altLang="ja-JP" sz="1200" dirty="0">
                <a:latin typeface="Meiryo" panose="020B0604030504040204" pitchFamily="34" charset="-128"/>
                <a:ea typeface="Meiryo" panose="020B0604030504040204" pitchFamily="34" charset="-128"/>
              </a:rPr>
              <a:t>14</a:t>
            </a:r>
            <a:r>
              <a:rPr lang="ja-JP" altLang="en-US" sz="1200" dirty="0">
                <a:latin typeface="Meiryo" panose="020B0604030504040204" pitchFamily="34" charset="-128"/>
                <a:ea typeface="Meiryo" panose="020B0604030504040204" pitchFamily="34" charset="-128"/>
              </a:rPr>
              <a:t>時</a:t>
            </a:r>
            <a:r>
              <a:rPr lang="en-US" altLang="ja-JP" sz="1200" dirty="0">
                <a:latin typeface="Meiryo" panose="020B0604030504040204" pitchFamily="34" charset="-128"/>
                <a:ea typeface="Meiryo" panose="020B0604030504040204" pitchFamily="34" charset="-128"/>
              </a:rPr>
              <a:t>00</a:t>
            </a:r>
            <a:r>
              <a:rPr lang="ja-JP" altLang="en-US" sz="1200" dirty="0">
                <a:latin typeface="Meiryo" panose="020B0604030504040204" pitchFamily="34" charset="-128"/>
                <a:ea typeface="Meiryo" panose="020B0604030504040204" pitchFamily="34" charset="-128"/>
              </a:rPr>
              <a:t>分</a:t>
            </a:r>
            <a:r>
              <a:rPr lang="en-US" altLang="ja-JP" sz="1200" dirty="0">
                <a:latin typeface="Meiryo" panose="020B0604030504040204" pitchFamily="34" charset="-128"/>
                <a:ea typeface="Meiryo" panose="020B0604030504040204" pitchFamily="34" charset="-128"/>
              </a:rPr>
              <a:t>〜14</a:t>
            </a:r>
            <a:r>
              <a:rPr lang="ja-JP" altLang="en-US" sz="1200" dirty="0">
                <a:latin typeface="Meiryo" panose="020B0604030504040204" pitchFamily="34" charset="-128"/>
                <a:ea typeface="Meiryo" panose="020B0604030504040204" pitchFamily="34" charset="-128"/>
              </a:rPr>
              <a:t>時</a:t>
            </a:r>
            <a:r>
              <a:rPr lang="en-US" altLang="ja-JP" sz="1200" dirty="0">
                <a:latin typeface="Meiryo" panose="020B0604030504040204" pitchFamily="34" charset="-128"/>
                <a:ea typeface="Meiryo" panose="020B0604030504040204" pitchFamily="34" charset="-128"/>
              </a:rPr>
              <a:t>50</a:t>
            </a:r>
            <a:r>
              <a:rPr lang="ja-JP" altLang="en-US" sz="1200" dirty="0">
                <a:latin typeface="Meiryo" panose="020B0604030504040204" pitchFamily="34" charset="-128"/>
                <a:ea typeface="Meiryo" panose="020B0604030504040204" pitchFamily="34" charset="-128"/>
              </a:rPr>
              <a:t>分</a:t>
            </a:r>
            <a:endParaRPr lang="en-US" altLang="ja-JP" sz="1200" dirty="0"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98" name="テキスト ボックス 97">
            <a:extLst>
              <a:ext uri="{FF2B5EF4-FFF2-40B4-BE49-F238E27FC236}">
                <a16:creationId xmlns:a16="http://schemas.microsoft.com/office/drawing/2014/main" id="{CEE3CED3-D1D0-224B-87A0-B5FC2FA5E834}"/>
              </a:ext>
            </a:extLst>
          </p:cNvPr>
          <p:cNvSpPr txBox="1"/>
          <p:nvPr/>
        </p:nvSpPr>
        <p:spPr>
          <a:xfrm>
            <a:off x="3672681" y="8213729"/>
            <a:ext cx="1959610" cy="280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200" dirty="0">
                <a:latin typeface="Meiryo" panose="020B0604030504040204" pitchFamily="34" charset="-128"/>
                <a:ea typeface="Meiryo" panose="020B0604030504040204" pitchFamily="34" charset="-128"/>
              </a:rPr>
              <a:t>・</a:t>
            </a:r>
            <a:r>
              <a:rPr lang="en-US" altLang="ja-JP" sz="1200" dirty="0">
                <a:latin typeface="Meiryo" panose="020B0604030504040204" pitchFamily="34" charset="-128"/>
                <a:ea typeface="Meiryo" panose="020B0604030504040204" pitchFamily="34" charset="-128"/>
              </a:rPr>
              <a:t>15</a:t>
            </a:r>
            <a:r>
              <a:rPr lang="ja-JP" altLang="en-US" sz="1200" dirty="0">
                <a:latin typeface="Meiryo" panose="020B0604030504040204" pitchFamily="34" charset="-128"/>
                <a:ea typeface="Meiryo" panose="020B0604030504040204" pitchFamily="34" charset="-128"/>
              </a:rPr>
              <a:t>時</a:t>
            </a:r>
            <a:r>
              <a:rPr lang="en-US" altLang="ja-JP" sz="1200" dirty="0">
                <a:latin typeface="Meiryo" panose="020B0604030504040204" pitchFamily="34" charset="-128"/>
                <a:ea typeface="Meiryo" panose="020B0604030504040204" pitchFamily="34" charset="-128"/>
              </a:rPr>
              <a:t>00</a:t>
            </a:r>
            <a:r>
              <a:rPr lang="ja-JP" altLang="en-US" sz="1200" dirty="0">
                <a:latin typeface="Meiryo" panose="020B0604030504040204" pitchFamily="34" charset="-128"/>
                <a:ea typeface="Meiryo" panose="020B0604030504040204" pitchFamily="34" charset="-128"/>
              </a:rPr>
              <a:t>分</a:t>
            </a:r>
            <a:r>
              <a:rPr lang="en-US" altLang="ja-JP" sz="1200" dirty="0">
                <a:latin typeface="Meiryo" panose="020B0604030504040204" pitchFamily="34" charset="-128"/>
                <a:ea typeface="Meiryo" panose="020B0604030504040204" pitchFamily="34" charset="-128"/>
              </a:rPr>
              <a:t>〜15</a:t>
            </a:r>
            <a:r>
              <a:rPr lang="ja-JP" altLang="en-US" sz="1200" dirty="0">
                <a:latin typeface="Meiryo" panose="020B0604030504040204" pitchFamily="34" charset="-128"/>
                <a:ea typeface="Meiryo" panose="020B0604030504040204" pitchFamily="34" charset="-128"/>
              </a:rPr>
              <a:t>時</a:t>
            </a:r>
            <a:r>
              <a:rPr lang="en-US" altLang="ja-JP" sz="1200" dirty="0">
                <a:latin typeface="Meiryo" panose="020B0604030504040204" pitchFamily="34" charset="-128"/>
                <a:ea typeface="Meiryo" panose="020B0604030504040204" pitchFamily="34" charset="-128"/>
              </a:rPr>
              <a:t>50</a:t>
            </a:r>
            <a:r>
              <a:rPr lang="ja-JP" altLang="en-US" sz="1200" dirty="0">
                <a:latin typeface="Meiryo" panose="020B0604030504040204" pitchFamily="34" charset="-128"/>
                <a:ea typeface="Meiryo" panose="020B0604030504040204" pitchFamily="34" charset="-128"/>
              </a:rPr>
              <a:t>分</a:t>
            </a:r>
            <a:endParaRPr lang="en-US" altLang="ja-JP" sz="1200" dirty="0"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99" name="テキスト ボックス 98">
            <a:extLst>
              <a:ext uri="{FF2B5EF4-FFF2-40B4-BE49-F238E27FC236}">
                <a16:creationId xmlns:a16="http://schemas.microsoft.com/office/drawing/2014/main" id="{54F2E824-A048-BE47-BB75-B84F03F7885D}"/>
              </a:ext>
            </a:extLst>
          </p:cNvPr>
          <p:cNvSpPr txBox="1"/>
          <p:nvPr/>
        </p:nvSpPr>
        <p:spPr>
          <a:xfrm>
            <a:off x="3672681" y="8469634"/>
            <a:ext cx="2212340" cy="280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200" dirty="0">
                <a:latin typeface="Meiryo" panose="020B0604030504040204" pitchFamily="34" charset="-128"/>
                <a:ea typeface="Meiryo" panose="020B0604030504040204" pitchFamily="34" charset="-128"/>
              </a:rPr>
              <a:t>・</a:t>
            </a:r>
            <a:r>
              <a:rPr lang="en-US" altLang="ja-JP" sz="1200" dirty="0">
                <a:latin typeface="Meiryo" panose="020B0604030504040204" pitchFamily="34" charset="-128"/>
                <a:ea typeface="Meiryo" panose="020B0604030504040204" pitchFamily="34" charset="-128"/>
              </a:rPr>
              <a:t>15</a:t>
            </a:r>
            <a:r>
              <a:rPr lang="ja-JP" altLang="en-US" sz="1200" dirty="0">
                <a:latin typeface="Meiryo" panose="020B0604030504040204" pitchFamily="34" charset="-128"/>
                <a:ea typeface="Meiryo" panose="020B0604030504040204" pitchFamily="34" charset="-128"/>
              </a:rPr>
              <a:t>時</a:t>
            </a:r>
            <a:r>
              <a:rPr lang="en-US" altLang="ja-JP" sz="1200" dirty="0">
                <a:latin typeface="Meiryo" panose="020B0604030504040204" pitchFamily="34" charset="-128"/>
                <a:ea typeface="Meiryo" panose="020B0604030504040204" pitchFamily="34" charset="-128"/>
              </a:rPr>
              <a:t>00</a:t>
            </a:r>
            <a:r>
              <a:rPr lang="ja-JP" altLang="en-US" sz="1200" dirty="0">
                <a:latin typeface="Meiryo" panose="020B0604030504040204" pitchFamily="34" charset="-128"/>
                <a:ea typeface="Meiryo" panose="020B0604030504040204" pitchFamily="34" charset="-128"/>
              </a:rPr>
              <a:t>分</a:t>
            </a:r>
            <a:r>
              <a:rPr lang="en-US" altLang="ja-JP" sz="1200" dirty="0">
                <a:latin typeface="Meiryo" panose="020B0604030504040204" pitchFamily="34" charset="-128"/>
                <a:ea typeface="Meiryo" panose="020B0604030504040204" pitchFamily="34" charset="-128"/>
              </a:rPr>
              <a:t>〜16</a:t>
            </a:r>
            <a:r>
              <a:rPr lang="ja-JP" altLang="en-US" sz="1200" dirty="0">
                <a:latin typeface="Meiryo" panose="020B0604030504040204" pitchFamily="34" charset="-128"/>
                <a:ea typeface="Meiryo" panose="020B0604030504040204" pitchFamily="34" charset="-128"/>
              </a:rPr>
              <a:t>時</a:t>
            </a:r>
            <a:r>
              <a:rPr lang="en-US" altLang="ja-JP" sz="1200" dirty="0">
                <a:latin typeface="Meiryo" panose="020B0604030504040204" pitchFamily="34" charset="-128"/>
                <a:ea typeface="Meiryo" panose="020B0604030504040204" pitchFamily="34" charset="-128"/>
              </a:rPr>
              <a:t>50</a:t>
            </a:r>
            <a:r>
              <a:rPr lang="ja-JP" altLang="en-US" sz="1200" dirty="0">
                <a:latin typeface="Meiryo" panose="020B0604030504040204" pitchFamily="34" charset="-128"/>
                <a:ea typeface="Meiryo" panose="020B0604030504040204" pitchFamily="34" charset="-128"/>
              </a:rPr>
              <a:t>分</a:t>
            </a:r>
            <a:endParaRPr lang="en-US" altLang="ja-JP" sz="1200" dirty="0"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100" name="テキスト ボックス 99">
            <a:extLst>
              <a:ext uri="{FF2B5EF4-FFF2-40B4-BE49-F238E27FC236}">
                <a16:creationId xmlns:a16="http://schemas.microsoft.com/office/drawing/2014/main" id="{81601E23-269A-4F4F-A120-F855BA05488E}"/>
              </a:ext>
            </a:extLst>
          </p:cNvPr>
          <p:cNvSpPr txBox="1"/>
          <p:nvPr/>
        </p:nvSpPr>
        <p:spPr>
          <a:xfrm>
            <a:off x="2931639" y="7364099"/>
            <a:ext cx="1406525" cy="342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600" b="1" dirty="0">
                <a:latin typeface="Meiryo" panose="020B0604030504040204" pitchFamily="34" charset="-128"/>
                <a:ea typeface="Meiryo" panose="020B0604030504040204" pitchFamily="34" charset="-128"/>
              </a:rPr>
              <a:t>完全予約制</a:t>
            </a:r>
          </a:p>
        </p:txBody>
      </p:sp>
      <p:sp>
        <p:nvSpPr>
          <p:cNvPr id="26" name="大かっこ 25">
            <a:extLst>
              <a:ext uri="{FF2B5EF4-FFF2-40B4-BE49-F238E27FC236}">
                <a16:creationId xmlns:a16="http://schemas.microsoft.com/office/drawing/2014/main" id="{53D21BE4-58D5-6C41-A9E8-990CA76ABA47}"/>
              </a:ext>
            </a:extLst>
          </p:cNvPr>
          <p:cNvSpPr/>
          <p:nvPr/>
        </p:nvSpPr>
        <p:spPr>
          <a:xfrm>
            <a:off x="1565117" y="7518400"/>
            <a:ext cx="4122420" cy="1201420"/>
          </a:xfrm>
          <a:prstGeom prst="bracketPair">
            <a:avLst>
              <a:gd name="adj" fmla="val 10801"/>
            </a:avLst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90" name="テキスト ボックス 89">
            <a:extLst>
              <a:ext uri="{FF2B5EF4-FFF2-40B4-BE49-F238E27FC236}">
                <a16:creationId xmlns:a16="http://schemas.microsoft.com/office/drawing/2014/main" id="{2D38FC86-2DB6-5449-B911-4A8764F41A80}"/>
              </a:ext>
            </a:extLst>
          </p:cNvPr>
          <p:cNvSpPr txBox="1"/>
          <p:nvPr/>
        </p:nvSpPr>
        <p:spPr>
          <a:xfrm>
            <a:off x="260830" y="483870"/>
            <a:ext cx="2146935" cy="3662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050" dirty="0">
                <a:latin typeface="Meiryo" panose="020B0604030504040204" pitchFamily="34" charset="-128"/>
                <a:ea typeface="Meiryo" panose="020B0604030504040204" pitchFamily="34" charset="-128"/>
              </a:rPr>
              <a:t>Personal</a:t>
            </a:r>
            <a:r>
              <a:rPr lang="ja-JP" altLang="en-US" sz="1050" dirty="0">
                <a:latin typeface="Meiryo" panose="020B0604030504040204" pitchFamily="34" charset="-128"/>
                <a:ea typeface="Meiryo" panose="020B0604030504040204" pitchFamily="34" charset="-128"/>
              </a:rPr>
              <a:t> </a:t>
            </a:r>
            <a:r>
              <a:rPr lang="en-US" altLang="ja-JP" sz="1050" dirty="0">
                <a:latin typeface="Meiryo" panose="020B0604030504040204" pitchFamily="34" charset="-128"/>
                <a:ea typeface="Meiryo" panose="020B0604030504040204" pitchFamily="34" charset="-128"/>
              </a:rPr>
              <a:t>Conditioning</a:t>
            </a:r>
            <a:r>
              <a:rPr lang="ja-JP" altLang="en-US" sz="1050" dirty="0">
                <a:latin typeface="Meiryo" panose="020B0604030504040204" pitchFamily="34" charset="-128"/>
                <a:ea typeface="Meiryo" panose="020B0604030504040204" pitchFamily="34" charset="-128"/>
              </a:rPr>
              <a:t> </a:t>
            </a:r>
            <a:r>
              <a:rPr lang="en-US" altLang="ja-JP" sz="1050" dirty="0">
                <a:latin typeface="Meiryo" panose="020B0604030504040204" pitchFamily="34" charset="-128"/>
                <a:ea typeface="Meiryo" panose="020B0604030504040204" pitchFamily="34" charset="-128"/>
              </a:rPr>
              <a:t>Studio</a:t>
            </a:r>
            <a:endParaRPr lang="en-US" altLang="ja-JP" sz="800" dirty="0"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 algn="ctr"/>
            <a:r>
              <a:rPr lang="ja-JP" altLang="en-US" sz="700" dirty="0">
                <a:latin typeface="Meiryo" panose="020B0604030504040204" pitchFamily="34" charset="-128"/>
                <a:ea typeface="Meiryo" panose="020B0604030504040204" pitchFamily="34" charset="-128"/>
              </a:rPr>
              <a:t>パーソナル</a:t>
            </a:r>
            <a:r>
              <a:rPr lang="en-US" altLang="ja-JP" sz="700" dirty="0">
                <a:latin typeface="Meiryo" panose="020B0604030504040204" pitchFamily="34" charset="-128"/>
                <a:ea typeface="Meiryo" panose="020B0604030504040204" pitchFamily="34" charset="-128"/>
              </a:rPr>
              <a:t>  </a:t>
            </a:r>
            <a:r>
              <a:rPr lang="ja-JP" altLang="en-US" sz="700" dirty="0">
                <a:latin typeface="Meiryo" panose="020B0604030504040204" pitchFamily="34" charset="-128"/>
                <a:ea typeface="Meiryo" panose="020B0604030504040204" pitchFamily="34" charset="-128"/>
              </a:rPr>
              <a:t>コンディショニング</a:t>
            </a:r>
            <a:r>
              <a:rPr lang="en-US" altLang="ja-JP" sz="700" dirty="0">
                <a:latin typeface="Meiryo" panose="020B0604030504040204" pitchFamily="34" charset="-128"/>
                <a:ea typeface="Meiryo" panose="020B0604030504040204" pitchFamily="34" charset="-128"/>
              </a:rPr>
              <a:t> </a:t>
            </a:r>
            <a:r>
              <a:rPr lang="ja-JP" altLang="en-US" sz="700" dirty="0">
                <a:latin typeface="Meiryo" panose="020B0604030504040204" pitchFamily="34" charset="-128"/>
                <a:ea typeface="Meiryo" panose="020B0604030504040204" pitchFamily="34" charset="-128"/>
              </a:rPr>
              <a:t> スタジオ</a:t>
            </a:r>
          </a:p>
        </p:txBody>
      </p:sp>
      <p:sp>
        <p:nvSpPr>
          <p:cNvPr id="92" name="テキスト ボックス 91">
            <a:extLst>
              <a:ext uri="{FF2B5EF4-FFF2-40B4-BE49-F238E27FC236}">
                <a16:creationId xmlns:a16="http://schemas.microsoft.com/office/drawing/2014/main" id="{5E0E2042-6617-7C4D-8818-4B9CAB2535A0}"/>
              </a:ext>
            </a:extLst>
          </p:cNvPr>
          <p:cNvSpPr txBox="1"/>
          <p:nvPr/>
        </p:nvSpPr>
        <p:spPr>
          <a:xfrm>
            <a:off x="326231" y="143514"/>
            <a:ext cx="6858000" cy="280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200" dirty="0">
                <a:latin typeface="Meiryo" panose="020B0604030504040204" pitchFamily="34" charset="-128"/>
                <a:ea typeface="Meiryo" panose="020B0604030504040204" pitchFamily="34" charset="-128"/>
              </a:rPr>
              <a:t>高い自由度と柔軟性で思いに応える「もっと」をモットーに</a:t>
            </a:r>
          </a:p>
        </p:txBody>
      </p:sp>
      <p:sp>
        <p:nvSpPr>
          <p:cNvPr id="70" name="テキスト ボックス 69">
            <a:extLst>
              <a:ext uri="{FF2B5EF4-FFF2-40B4-BE49-F238E27FC236}">
                <a16:creationId xmlns:a16="http://schemas.microsoft.com/office/drawing/2014/main" id="{5853A310-2A59-AD48-894B-8848EADA2680}"/>
              </a:ext>
            </a:extLst>
          </p:cNvPr>
          <p:cNvSpPr txBox="1"/>
          <p:nvPr/>
        </p:nvSpPr>
        <p:spPr>
          <a:xfrm>
            <a:off x="2805636" y="792483"/>
            <a:ext cx="1934210" cy="248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ja-JP" altLang="en-US" sz="1000" dirty="0">
                <a:latin typeface="Meiryo" panose="020B0604030504040204" pitchFamily="34" charset="-128"/>
                <a:ea typeface="Meiryo" panose="020B0604030504040204" pitchFamily="34" charset="-128"/>
              </a:rPr>
              <a:t>（リ・フレクシア）</a:t>
            </a:r>
            <a:endParaRPr lang="en-US" altLang="ja-JP" sz="2800" dirty="0"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pic>
        <p:nvPicPr>
          <p:cNvPr id="81" name="図 80">
            <a:extLst>
              <a:ext uri="{FF2B5EF4-FFF2-40B4-BE49-F238E27FC236}">
                <a16:creationId xmlns:a16="http://schemas.microsoft.com/office/drawing/2014/main" id="{EB45BD94-B51D-AC4C-8C2B-DFC568BB84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2205" y="382270"/>
            <a:ext cx="403225" cy="505460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8E5C5CA1-8223-5E4A-A0B5-69A670B281D3}"/>
              </a:ext>
            </a:extLst>
          </p:cNvPr>
          <p:cNvSpPr txBox="1"/>
          <p:nvPr/>
        </p:nvSpPr>
        <p:spPr>
          <a:xfrm>
            <a:off x="170656" y="986156"/>
            <a:ext cx="6858000" cy="530786"/>
          </a:xfrm>
          <a:prstGeom prst="rect">
            <a:avLst/>
          </a:prstGeom>
          <a:solidFill>
            <a:schemeClr val="tx1">
              <a:alpha val="3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sz="16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eiryo" panose="020B0604030504040204" pitchFamily="34" charset="-128"/>
                <a:ea typeface="Meiryo" panose="020B0604030504040204" pitchFamily="34" charset="-128"/>
              </a:rPr>
              <a:t>スタッフは</a:t>
            </a:r>
            <a:r>
              <a:rPr lang="ja-JP" altLang="en-US" sz="2800" b="1" dirty="0">
                <a:ln w="22225">
                  <a:noFill/>
                  <a:prstDash val="solid"/>
                </a:ln>
                <a:solidFill>
                  <a:srgbClr val="FDF305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全員国家資格保有</a:t>
            </a:r>
            <a:r>
              <a:rPr lang="ja-JP" altLang="en-US" sz="16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eiryo" panose="020B0604030504040204" pitchFamily="34" charset="-128"/>
                <a:ea typeface="Meiryo" panose="020B0604030504040204" pitchFamily="34" charset="-128"/>
              </a:rPr>
              <a:t>（理学療法士、作業療法士）</a:t>
            </a:r>
            <a:endParaRPr lang="en-US" altLang="ja-JP" sz="1400" b="1" dirty="0">
              <a:ln w="0"/>
              <a:solidFill>
                <a:schemeClr val="bg1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pic>
        <p:nvPicPr>
          <p:cNvPr id="25" name="図 24">
            <a:extLst>
              <a:ext uri="{FF2B5EF4-FFF2-40B4-BE49-F238E27FC236}">
                <a16:creationId xmlns:a16="http://schemas.microsoft.com/office/drawing/2014/main" id="{77D93048-5BDC-3744-09ED-0B51E23C72F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20164" y="491666"/>
            <a:ext cx="1290591" cy="312366"/>
          </a:xfrm>
          <a:prstGeom prst="rect">
            <a:avLst/>
          </a:prstGeom>
        </p:spPr>
      </p:pic>
      <p:pic>
        <p:nvPicPr>
          <p:cNvPr id="34" name="図 33">
            <a:extLst>
              <a:ext uri="{FF2B5EF4-FFF2-40B4-BE49-F238E27FC236}">
                <a16:creationId xmlns:a16="http://schemas.microsoft.com/office/drawing/2014/main" id="{CDF99F29-8F15-5ECB-F6AF-0FD5BD64EEA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71041" y="358144"/>
            <a:ext cx="1770380" cy="428625"/>
          </a:xfrm>
          <a:prstGeom prst="rect">
            <a:avLst/>
          </a:prstGeom>
        </p:spPr>
      </p:pic>
      <p:sp>
        <p:nvSpPr>
          <p:cNvPr id="84" name="円/楕円 10">
            <a:extLst>
              <a:ext uri="{FF2B5EF4-FFF2-40B4-BE49-F238E27FC236}">
                <a16:creationId xmlns:a16="http://schemas.microsoft.com/office/drawing/2014/main" id="{F2A22CE8-4514-07FF-C822-A72C69C012B8}"/>
              </a:ext>
            </a:extLst>
          </p:cNvPr>
          <p:cNvSpPr/>
          <p:nvPr/>
        </p:nvSpPr>
        <p:spPr>
          <a:xfrm>
            <a:off x="574516" y="3349625"/>
            <a:ext cx="1880870" cy="1878330"/>
          </a:xfrm>
          <a:prstGeom prst="ellipse">
            <a:avLst/>
          </a:prstGeom>
          <a:solidFill>
            <a:srgbClr val="172C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105" name="円/楕円 14">
            <a:extLst>
              <a:ext uri="{FF2B5EF4-FFF2-40B4-BE49-F238E27FC236}">
                <a16:creationId xmlns:a16="http://schemas.microsoft.com/office/drawing/2014/main" id="{D430561D-CF22-F857-7898-08E2D0236EF1}"/>
              </a:ext>
            </a:extLst>
          </p:cNvPr>
          <p:cNvSpPr/>
          <p:nvPr/>
        </p:nvSpPr>
        <p:spPr>
          <a:xfrm>
            <a:off x="4936331" y="3346450"/>
            <a:ext cx="1880870" cy="1878330"/>
          </a:xfrm>
          <a:prstGeom prst="ellipse">
            <a:avLst/>
          </a:prstGeom>
          <a:solidFill>
            <a:srgbClr val="172C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106" name="テキスト ボックス 105">
            <a:extLst>
              <a:ext uri="{FF2B5EF4-FFF2-40B4-BE49-F238E27FC236}">
                <a16:creationId xmlns:a16="http://schemas.microsoft.com/office/drawing/2014/main" id="{9AFD668E-A426-C6ED-BAD9-5633F860123B}"/>
              </a:ext>
            </a:extLst>
          </p:cNvPr>
          <p:cNvSpPr txBox="1"/>
          <p:nvPr/>
        </p:nvSpPr>
        <p:spPr>
          <a:xfrm>
            <a:off x="4974434" y="3549650"/>
            <a:ext cx="1872615" cy="7343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600" b="1" dirty="0">
                <a:solidFill>
                  <a:srgbClr val="FFFF0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病院駐車場</a:t>
            </a:r>
            <a:endParaRPr lang="en-US" altLang="ja-JP" sz="1600" b="1" dirty="0">
              <a:solidFill>
                <a:srgbClr val="FFFF00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 algn="ctr"/>
            <a:r>
              <a:rPr lang="ja-JP" altLang="en-US" sz="1600" b="1" dirty="0">
                <a:solidFill>
                  <a:srgbClr val="FFFF0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利用可</a:t>
            </a:r>
            <a:endParaRPr lang="en-US" altLang="ja-JP" sz="1600" b="1" dirty="0">
              <a:solidFill>
                <a:srgbClr val="FFFF00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 algn="ctr"/>
            <a:r>
              <a:rPr lang="ja-JP" altLang="en-US" sz="900" b="1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（台数に限りがあります）</a:t>
            </a:r>
            <a:endParaRPr lang="en-US" altLang="ja-JP" sz="900" b="1" dirty="0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pic>
        <p:nvPicPr>
          <p:cNvPr id="108" name="図 107">
            <a:extLst>
              <a:ext uri="{FF2B5EF4-FFF2-40B4-BE49-F238E27FC236}">
                <a16:creationId xmlns:a16="http://schemas.microsoft.com/office/drawing/2014/main" id="{D9334DD1-C28E-31E4-8A33-AC7AE6E8FA9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98636" y="4165600"/>
            <a:ext cx="523240" cy="523240"/>
          </a:xfrm>
          <a:prstGeom prst="rect">
            <a:avLst/>
          </a:prstGeom>
        </p:spPr>
      </p:pic>
      <p:sp>
        <p:nvSpPr>
          <p:cNvPr id="111" name="円/楕円 17">
            <a:extLst>
              <a:ext uri="{FF2B5EF4-FFF2-40B4-BE49-F238E27FC236}">
                <a16:creationId xmlns:a16="http://schemas.microsoft.com/office/drawing/2014/main" id="{5904B336-EDB5-ABA6-AF70-6AAB614BB27A}"/>
              </a:ext>
            </a:extLst>
          </p:cNvPr>
          <p:cNvSpPr/>
          <p:nvPr/>
        </p:nvSpPr>
        <p:spPr>
          <a:xfrm>
            <a:off x="2767171" y="3349625"/>
            <a:ext cx="1880870" cy="1878330"/>
          </a:xfrm>
          <a:prstGeom prst="ellipse">
            <a:avLst/>
          </a:prstGeom>
          <a:solidFill>
            <a:srgbClr val="172C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112" name="テキスト ボックス 111">
            <a:extLst>
              <a:ext uri="{FF2B5EF4-FFF2-40B4-BE49-F238E27FC236}">
                <a16:creationId xmlns:a16="http://schemas.microsoft.com/office/drawing/2014/main" id="{69978796-885F-1589-8078-FA51570B9BB9}"/>
              </a:ext>
            </a:extLst>
          </p:cNvPr>
          <p:cNvSpPr txBox="1"/>
          <p:nvPr/>
        </p:nvSpPr>
        <p:spPr>
          <a:xfrm>
            <a:off x="2311876" y="3572510"/>
            <a:ext cx="2785110" cy="3742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600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 </a:t>
            </a:r>
            <a:r>
              <a:rPr lang="en-US" altLang="ja-JP" b="1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5</a:t>
            </a:r>
            <a:r>
              <a:rPr lang="ja-JP" altLang="en-US" b="1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０</a:t>
            </a:r>
            <a:r>
              <a:rPr lang="ja-JP" altLang="en-US" sz="1200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分</a:t>
            </a:r>
            <a:endParaRPr lang="en-US" altLang="ja-JP" sz="1200" dirty="0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113" name="テキスト ボックス 112">
            <a:extLst>
              <a:ext uri="{FF2B5EF4-FFF2-40B4-BE49-F238E27FC236}">
                <a16:creationId xmlns:a16="http://schemas.microsoft.com/office/drawing/2014/main" id="{0F3A722E-CF02-30FE-6C8A-BB1D38D8A7C5}"/>
              </a:ext>
            </a:extLst>
          </p:cNvPr>
          <p:cNvSpPr txBox="1"/>
          <p:nvPr/>
        </p:nvSpPr>
        <p:spPr>
          <a:xfrm>
            <a:off x="2645886" y="3819525"/>
            <a:ext cx="2068830" cy="3742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b="1" strike="sngStrike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7,700</a:t>
            </a:r>
            <a:r>
              <a:rPr lang="ja-JP" altLang="en-US" b="1" strike="sngStrike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円</a:t>
            </a:r>
            <a:endParaRPr lang="ja-JP" altLang="en-US" sz="1200" b="1" strike="sngStrike" dirty="0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114" name="テキスト ボックス 113">
            <a:extLst>
              <a:ext uri="{FF2B5EF4-FFF2-40B4-BE49-F238E27FC236}">
                <a16:creationId xmlns:a16="http://schemas.microsoft.com/office/drawing/2014/main" id="{A8B66899-3FE9-C38B-119C-ECFE0018D0B5}"/>
              </a:ext>
            </a:extLst>
          </p:cNvPr>
          <p:cNvSpPr txBox="1"/>
          <p:nvPr/>
        </p:nvSpPr>
        <p:spPr>
          <a:xfrm>
            <a:off x="2653506" y="4003675"/>
            <a:ext cx="2068830" cy="530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800" b="1" dirty="0">
                <a:solidFill>
                  <a:srgbClr val="FFFF0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4,400</a:t>
            </a:r>
            <a:r>
              <a:rPr lang="ja-JP" altLang="en-US" sz="2800" b="1" dirty="0">
                <a:solidFill>
                  <a:srgbClr val="FFFF0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円</a:t>
            </a:r>
            <a:endParaRPr lang="ja-JP" altLang="en-US" b="1" dirty="0">
              <a:solidFill>
                <a:srgbClr val="FFFF00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115" name="テキスト ボックス 114">
            <a:extLst>
              <a:ext uri="{FF2B5EF4-FFF2-40B4-BE49-F238E27FC236}">
                <a16:creationId xmlns:a16="http://schemas.microsoft.com/office/drawing/2014/main" id="{656EAACE-FCDD-BB6C-E7DD-2C9695043DC5}"/>
              </a:ext>
            </a:extLst>
          </p:cNvPr>
          <p:cNvSpPr txBox="1"/>
          <p:nvPr/>
        </p:nvSpPr>
        <p:spPr>
          <a:xfrm>
            <a:off x="2330929" y="3199769"/>
            <a:ext cx="2704465" cy="468141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400" b="1" dirty="0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Meiryo" panose="020B0604030504040204" pitchFamily="34" charset="-128"/>
                <a:ea typeface="Meiryo" panose="020B0604030504040204" pitchFamily="34" charset="-128"/>
              </a:rPr>
              <a:t>キャンペーン価格</a:t>
            </a:r>
            <a:endParaRPr lang="en-US" altLang="ja-JP" sz="2400" b="1" dirty="0">
              <a:ln w="12700">
                <a:solidFill>
                  <a:srgbClr val="FF0000"/>
                </a:solidFill>
                <a:prstDash val="solid"/>
              </a:ln>
              <a:solidFill>
                <a:schemeClr val="bg1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116" name="テキスト ボックス 115">
            <a:extLst>
              <a:ext uri="{FF2B5EF4-FFF2-40B4-BE49-F238E27FC236}">
                <a16:creationId xmlns:a16="http://schemas.microsoft.com/office/drawing/2014/main" id="{C1551BC4-EF4D-A770-537E-7437C950C2A4}"/>
              </a:ext>
            </a:extLst>
          </p:cNvPr>
          <p:cNvSpPr txBox="1"/>
          <p:nvPr/>
        </p:nvSpPr>
        <p:spPr>
          <a:xfrm>
            <a:off x="2690336" y="4617085"/>
            <a:ext cx="2068830" cy="5933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100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 </a:t>
            </a:r>
            <a:r>
              <a:rPr lang="ja-JP" altLang="en-US" sz="1600" b="1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初回体験価格</a:t>
            </a:r>
            <a:endParaRPr lang="en-US" altLang="ja-JP" sz="1600" b="1" dirty="0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 algn="ctr"/>
            <a:r>
              <a:rPr lang="en-US" altLang="ja-JP" sz="1600" b="1" dirty="0">
                <a:solidFill>
                  <a:srgbClr val="FFFF0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2,200</a:t>
            </a:r>
            <a:r>
              <a:rPr lang="ja-JP" altLang="en-US" sz="1600" b="1" dirty="0">
                <a:solidFill>
                  <a:srgbClr val="FFFF0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円</a:t>
            </a:r>
            <a:endParaRPr lang="ja-JP" altLang="en-US" sz="900" dirty="0">
              <a:solidFill>
                <a:srgbClr val="FFFF00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2D875108-1A84-FA4C-BDCE-7D44D4826957}"/>
              </a:ext>
            </a:extLst>
          </p:cNvPr>
          <p:cNvSpPr txBox="1"/>
          <p:nvPr/>
        </p:nvSpPr>
        <p:spPr>
          <a:xfrm>
            <a:off x="567531" y="4353560"/>
            <a:ext cx="1869440" cy="3742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b="1" dirty="0">
                <a:solidFill>
                  <a:srgbClr val="FFFF0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千葉みなと</a:t>
            </a:r>
            <a:r>
              <a:rPr lang="ja-JP" altLang="en-US" sz="1400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駅</a:t>
            </a:r>
            <a:endParaRPr lang="ja-JP" altLang="en-US" sz="2000" dirty="0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0A94009F-E5CD-CB4D-9FAD-B8AEA03AAB9A}"/>
              </a:ext>
            </a:extLst>
          </p:cNvPr>
          <p:cNvSpPr txBox="1"/>
          <p:nvPr/>
        </p:nvSpPr>
        <p:spPr>
          <a:xfrm>
            <a:off x="634206" y="4616450"/>
            <a:ext cx="1728470" cy="530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徒歩約</a:t>
            </a:r>
            <a:r>
              <a:rPr lang="en-US" altLang="ja-JP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 </a:t>
            </a:r>
            <a:r>
              <a:rPr lang="en-US" altLang="ja-JP" sz="2800" b="1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6</a:t>
            </a:r>
            <a:r>
              <a:rPr lang="en-US" altLang="ja-JP" b="1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 </a:t>
            </a:r>
            <a:r>
              <a:rPr lang="ja-JP" altLang="en-US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分</a:t>
            </a:r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B7F39292-E2FB-644A-A8E9-5D8EB210B0D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07941" y="3950335"/>
            <a:ext cx="391160" cy="391160"/>
          </a:xfrm>
          <a:prstGeom prst="rect">
            <a:avLst/>
          </a:prstGeom>
        </p:spPr>
      </p:pic>
      <p:sp>
        <p:nvSpPr>
          <p:cNvPr id="73" name="テキスト ボックス 72">
            <a:extLst>
              <a:ext uri="{FF2B5EF4-FFF2-40B4-BE49-F238E27FC236}">
                <a16:creationId xmlns:a16="http://schemas.microsoft.com/office/drawing/2014/main" id="{62A0E82C-287C-DD41-BC4F-851B9922CE32}"/>
              </a:ext>
            </a:extLst>
          </p:cNvPr>
          <p:cNvSpPr txBox="1"/>
          <p:nvPr/>
        </p:nvSpPr>
        <p:spPr>
          <a:xfrm>
            <a:off x="582772" y="3338199"/>
            <a:ext cx="1869440" cy="6324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ja-JP" sz="1200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JR</a:t>
            </a:r>
            <a:r>
              <a:rPr lang="ja-JP" altLang="en-US" sz="1200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京葉線</a:t>
            </a:r>
            <a:endParaRPr lang="en-US" altLang="ja-JP" sz="1200" dirty="0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 algn="ctr">
              <a:lnSpc>
                <a:spcPct val="150000"/>
              </a:lnSpc>
            </a:pPr>
            <a:r>
              <a:rPr lang="ja-JP" altLang="en-US" sz="1200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千葉都市モノレール</a:t>
            </a:r>
            <a:endParaRPr lang="ja-JP" altLang="en-US" sz="2000" dirty="0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123" name="テキスト ボックス 122">
            <a:extLst>
              <a:ext uri="{FF2B5EF4-FFF2-40B4-BE49-F238E27FC236}">
                <a16:creationId xmlns:a16="http://schemas.microsoft.com/office/drawing/2014/main" id="{98253C17-7B85-B7C7-D9C6-63664C8E7B0E}"/>
              </a:ext>
            </a:extLst>
          </p:cNvPr>
          <p:cNvSpPr txBox="1"/>
          <p:nvPr/>
        </p:nvSpPr>
        <p:spPr>
          <a:xfrm>
            <a:off x="4559141" y="4673601"/>
            <a:ext cx="2620010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ja-JP" sz="1050" b="1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(</a:t>
            </a:r>
            <a:r>
              <a:rPr lang="ja-JP" altLang="en-US" sz="1050" b="1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近隣に有料駐車場あり</a:t>
            </a:r>
            <a:r>
              <a:rPr lang="en-US" altLang="ja-JP" sz="1050" b="1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)</a:t>
            </a:r>
          </a:p>
        </p:txBody>
      </p:sp>
      <p:sp>
        <p:nvSpPr>
          <p:cNvPr id="125" name="テキスト ボックス 124">
            <a:extLst>
              <a:ext uri="{FF2B5EF4-FFF2-40B4-BE49-F238E27FC236}">
                <a16:creationId xmlns:a16="http://schemas.microsoft.com/office/drawing/2014/main" id="{F0372442-4E87-03A9-163C-742100AB9D1C}"/>
              </a:ext>
            </a:extLst>
          </p:cNvPr>
          <p:cNvSpPr txBox="1"/>
          <p:nvPr/>
        </p:nvSpPr>
        <p:spPr>
          <a:xfrm>
            <a:off x="1948656" y="4387215"/>
            <a:ext cx="3581400" cy="2645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1100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（カウンセリング時間を含む）</a:t>
            </a:r>
            <a:endParaRPr lang="ja-JP" altLang="en-US" sz="1400" dirty="0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131" name="テキスト ボックス 130">
            <a:extLst>
              <a:ext uri="{FF2B5EF4-FFF2-40B4-BE49-F238E27FC236}">
                <a16:creationId xmlns:a16="http://schemas.microsoft.com/office/drawing/2014/main" id="{DD96098B-ADAB-A428-EF5E-A28B654FA236}"/>
              </a:ext>
            </a:extLst>
          </p:cNvPr>
          <p:cNvSpPr txBox="1"/>
          <p:nvPr/>
        </p:nvSpPr>
        <p:spPr>
          <a:xfrm>
            <a:off x="5671661" y="7494909"/>
            <a:ext cx="1328420" cy="374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900" u="sng" dirty="0">
                <a:latin typeface="Meiryo" panose="020B0604030504040204" pitchFamily="34" charset="-128"/>
                <a:ea typeface="Meiryo" panose="020B0604030504040204" pitchFamily="34" charset="-128"/>
              </a:rPr>
              <a:t>ご予約フォームは</a:t>
            </a:r>
            <a:endParaRPr lang="en-US" altLang="ja-JP" sz="900" u="sng" dirty="0"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 algn="ctr"/>
            <a:r>
              <a:rPr lang="ja-JP" altLang="en-US" sz="900" u="sng" dirty="0">
                <a:latin typeface="Meiryo" panose="020B0604030504040204" pitchFamily="34" charset="-128"/>
                <a:ea typeface="Meiryo" panose="020B0604030504040204" pitchFamily="34" charset="-128"/>
              </a:rPr>
              <a:t>こちら</a:t>
            </a:r>
            <a:endParaRPr lang="en-US" altLang="ja-JP" sz="900" u="sng" dirty="0"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134" name="テキスト ボックス 133">
            <a:extLst>
              <a:ext uri="{FF2B5EF4-FFF2-40B4-BE49-F238E27FC236}">
                <a16:creationId xmlns:a16="http://schemas.microsoft.com/office/drawing/2014/main" id="{739058FE-CBE6-8DE3-CE10-7F691EF29C83}"/>
              </a:ext>
            </a:extLst>
          </p:cNvPr>
          <p:cNvSpPr txBox="1"/>
          <p:nvPr/>
        </p:nvSpPr>
        <p:spPr>
          <a:xfrm>
            <a:off x="1914369" y="9040495"/>
            <a:ext cx="3138805" cy="3062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400" dirty="0">
                <a:latin typeface="Meiryo" panose="020B0604030504040204" pitchFamily="34" charset="-128"/>
                <a:ea typeface="Meiryo" panose="020B0604030504040204" pitchFamily="34" charset="-128"/>
              </a:rPr>
              <a:t>✉</a:t>
            </a:r>
            <a:r>
              <a:rPr lang="ja-JP" altLang="en-US" sz="1100" dirty="0">
                <a:latin typeface="Meiryo" panose="020B0604030504040204" pitchFamily="34" charset="-128"/>
                <a:ea typeface="Meiryo" panose="020B0604030504040204" pitchFamily="34" charset="-128"/>
              </a:rPr>
              <a:t> </a:t>
            </a:r>
            <a:r>
              <a:rPr lang="en-US" altLang="ja-JP" sz="1100" dirty="0">
                <a:latin typeface="Meiryo" panose="020B0604030504040204" pitchFamily="34" charset="-128"/>
                <a:ea typeface="Meiryo" panose="020B0604030504040204" pitchFamily="34" charset="-128"/>
              </a:rPr>
              <a:t>reflexia.chibaminato@medix-japan.com</a:t>
            </a:r>
            <a:endParaRPr lang="en-US" altLang="ja-JP" sz="1050" dirty="0"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EC66934B-34FA-9C3C-2DFB-088A5158CC3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424138" y="8867989"/>
            <a:ext cx="555200" cy="557319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2D456C53-7BD0-6153-1370-EADFA8772003}"/>
              </a:ext>
            </a:extLst>
          </p:cNvPr>
          <p:cNvSpPr txBox="1"/>
          <p:nvPr/>
        </p:nvSpPr>
        <p:spPr>
          <a:xfrm>
            <a:off x="5975611" y="9393525"/>
            <a:ext cx="1418491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700" dirty="0">
                <a:latin typeface="Meiryo" panose="020B0604030504040204" pitchFamily="34" charset="-128"/>
                <a:ea typeface="Meiryo" panose="020B0604030504040204" pitchFamily="34" charset="-128"/>
              </a:rPr>
              <a:t>メールはこちら</a:t>
            </a:r>
            <a:endParaRPr lang="en-US" altLang="ja-JP" sz="1000" dirty="0"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FCF5C965-E5C4-C9B1-0055-23D9DB5BC452}"/>
              </a:ext>
            </a:extLst>
          </p:cNvPr>
          <p:cNvSpPr txBox="1"/>
          <p:nvPr/>
        </p:nvSpPr>
        <p:spPr>
          <a:xfrm>
            <a:off x="383494" y="8116860"/>
            <a:ext cx="1118125" cy="280205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 anchorCtr="0">
            <a:spAutoFit/>
          </a:bodyPr>
          <a:lstStyle/>
          <a:p>
            <a:pPr algn="ctr"/>
            <a:r>
              <a:rPr lang="ja-JP" altLang="en-US" sz="12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Meiryo" panose="020B0604030504040204" pitchFamily="34" charset="-128"/>
                <a:ea typeface="Meiryo" panose="020B0604030504040204" pitchFamily="34" charset="-128"/>
              </a:rPr>
              <a:t>間もなく完成</a:t>
            </a:r>
          </a:p>
        </p:txBody>
      </p:sp>
      <p:pic>
        <p:nvPicPr>
          <p:cNvPr id="15" name="図 14">
            <a:extLst>
              <a:ext uri="{FF2B5EF4-FFF2-40B4-BE49-F238E27FC236}">
                <a16:creationId xmlns:a16="http://schemas.microsoft.com/office/drawing/2014/main" id="{11937564-1F61-19B1-AA3A-E53A25B0F41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083777" y="61619"/>
            <a:ext cx="784724" cy="779421"/>
          </a:xfrm>
          <a:prstGeom prst="rect">
            <a:avLst/>
          </a:prstGeom>
        </p:spPr>
      </p:pic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7E7A11D0-ABE2-1F97-A2CD-26D2778B7815}"/>
              </a:ext>
            </a:extLst>
          </p:cNvPr>
          <p:cNvSpPr txBox="1"/>
          <p:nvPr/>
        </p:nvSpPr>
        <p:spPr>
          <a:xfrm>
            <a:off x="5779704" y="779075"/>
            <a:ext cx="1402080" cy="2645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100" dirty="0">
                <a:gradFill flip="none" rotWithShape="1">
                  <a:gsLst>
                    <a:gs pos="0">
                      <a:srgbClr val="FFA033"/>
                    </a:gs>
                    <a:gs pos="100000">
                      <a:srgbClr val="FF9DBD"/>
                    </a:gs>
                  </a:gsLst>
                  <a:lin ang="0" scaled="1"/>
                  <a:tileRect/>
                </a:gradFill>
                <a:latin typeface="Meiryo" panose="020B0604030504040204" pitchFamily="34" charset="-128"/>
                <a:ea typeface="Meiryo" panose="020B0604030504040204" pitchFamily="34" charset="-128"/>
              </a:rPr>
              <a:t>Instagram</a:t>
            </a:r>
            <a:endParaRPr lang="ja-JP" altLang="en-US" sz="1100" dirty="0">
              <a:gradFill flip="none" rotWithShape="1">
                <a:gsLst>
                  <a:gs pos="0">
                    <a:srgbClr val="FFA033"/>
                  </a:gs>
                  <a:gs pos="100000">
                    <a:srgbClr val="FF9DBD"/>
                  </a:gs>
                </a:gsLst>
                <a:lin ang="0" scaled="1"/>
                <a:tileRect/>
              </a:gra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8FBC230E-E961-94A9-E196-E2618164267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918077" y="7820664"/>
            <a:ext cx="846420" cy="870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74017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2013 - 2022 テーマ">
  <a:themeElements>
    <a:clrScheme name="Office 2013 - 2022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131</TotalTime>
  <Pages>1</Pages>
  <Words>323</Words>
  <Characters>0</Characters>
  <Application>Microsoft Office PowerPoint</Application>
  <DocSecurity>0</DocSecurity>
  <PresentationFormat>ユーザー設定</PresentationFormat>
  <Lines>0</Lines>
  <Paragraphs>54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</vt:lpstr>
      <vt:lpstr>游ゴシック</vt:lpstr>
      <vt:lpstr>Arial</vt:lpstr>
      <vt:lpstr>Calibri</vt:lpstr>
      <vt:lpstr>Calibri Light</vt:lpstr>
      <vt:lpstr>Office 2013 - 2022 テーマ</vt:lpstr>
      <vt:lpstr>PowerPoint プレゼンテーション</vt:lpstr>
    </vt:vector>
  </TitlesOfParts>
  <LinksUpToDate>false</LinksUpToDate>
  <CharactersWithSpaces>0</CharactersWithSpaces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渕田大貴</dc:creator>
  <cp:lastModifiedBy>リハ 八千代</cp:lastModifiedBy>
  <cp:revision>19</cp:revision>
  <cp:lastPrinted>2025-07-28T04:31:40Z</cp:lastPrinted>
  <dcterms:modified xsi:type="dcterms:W3CDTF">2025-07-28T04:37:40Z</dcterms:modified>
  <cp:version>10.115.191.55897</cp:version>
</cp:coreProperties>
</file>